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69" r:id="rId3"/>
    <p:sldId id="258" r:id="rId4"/>
    <p:sldId id="261" r:id="rId5"/>
    <p:sldId id="257" r:id="rId6"/>
    <p:sldId id="259" r:id="rId7"/>
    <p:sldId id="260" r:id="rId8"/>
    <p:sldId id="264" r:id="rId9"/>
    <p:sldId id="263" r:id="rId10"/>
    <p:sldId id="265" r:id="rId11"/>
    <p:sldId id="268" r:id="rId12"/>
    <p:sldId id="267" r:id="rId13"/>
    <p:sldId id="262" r:id="rId14"/>
    <p:sldId id="266" r:id="rId15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CB9D13E-1FB6-4EA9-B293-5E6788F5B4EA}" v="7" dt="2026-01-22T15:40:39.7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45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reg Kemner" userId="d5b05bfb-bf9c-471e-8e72-d7a827d91b8d" providerId="ADAL" clId="{AE7569E6-E835-4726-9732-7701463BAE4F}"/>
    <pc:docChg chg="undo redo custSel addSld delSld modSld sldOrd modNotesMaster">
      <pc:chgData name="Greg Kemner" userId="d5b05bfb-bf9c-471e-8e72-d7a827d91b8d" providerId="ADAL" clId="{AE7569E6-E835-4726-9732-7701463BAE4F}" dt="2026-01-22T15:45:08.330" v="12128" actId="20577"/>
      <pc:docMkLst>
        <pc:docMk/>
      </pc:docMkLst>
      <pc:sldChg chg="addSp delSp modSp new mod">
        <pc:chgData name="Greg Kemner" userId="d5b05bfb-bf9c-471e-8e72-d7a827d91b8d" providerId="ADAL" clId="{AE7569E6-E835-4726-9732-7701463BAE4F}" dt="2026-01-22T15:45:08.330" v="12128" actId="20577"/>
        <pc:sldMkLst>
          <pc:docMk/>
          <pc:sldMk cId="2365858291" sldId="256"/>
        </pc:sldMkLst>
        <pc:spChg chg="mod">
          <ac:chgData name="Greg Kemner" userId="d5b05bfb-bf9c-471e-8e72-d7a827d91b8d" providerId="ADAL" clId="{AE7569E6-E835-4726-9732-7701463BAE4F}" dt="2026-01-22T15:45:08.330" v="12128" actId="20577"/>
          <ac:spMkLst>
            <pc:docMk/>
            <pc:sldMk cId="2365858291" sldId="256"/>
            <ac:spMk id="2" creationId="{0FF3DA6A-F330-852B-936F-7945BD77BB70}"/>
          </ac:spMkLst>
        </pc:spChg>
        <pc:spChg chg="mod">
          <ac:chgData name="Greg Kemner" userId="d5b05bfb-bf9c-471e-8e72-d7a827d91b8d" providerId="ADAL" clId="{AE7569E6-E835-4726-9732-7701463BAE4F}" dt="2026-01-22T15:04:49.618" v="11931" actId="1076"/>
          <ac:spMkLst>
            <pc:docMk/>
            <pc:sldMk cId="2365858291" sldId="256"/>
            <ac:spMk id="3" creationId="{8FF2E8C8-545F-8BD3-F071-FC74B5B6E3AD}"/>
          </ac:spMkLst>
        </pc:spChg>
        <pc:spChg chg="add mod">
          <ac:chgData name="Greg Kemner" userId="d5b05bfb-bf9c-471e-8e72-d7a827d91b8d" providerId="ADAL" clId="{AE7569E6-E835-4726-9732-7701463BAE4F}" dt="2026-01-22T15:32:10.115" v="11970" actId="27636"/>
          <ac:spMkLst>
            <pc:docMk/>
            <pc:sldMk cId="2365858291" sldId="256"/>
            <ac:spMk id="4" creationId="{8DF59CA0-F588-15B2-8AE5-94AB8C537522}"/>
          </ac:spMkLst>
        </pc:spChg>
        <pc:spChg chg="add del">
          <ac:chgData name="Greg Kemner" userId="d5b05bfb-bf9c-471e-8e72-d7a827d91b8d" providerId="ADAL" clId="{AE7569E6-E835-4726-9732-7701463BAE4F}" dt="2026-01-22T14:19:34.732" v="11137" actId="22"/>
          <ac:spMkLst>
            <pc:docMk/>
            <pc:sldMk cId="2365858291" sldId="256"/>
            <ac:spMk id="6" creationId="{E6861DD2-63B1-F91F-9F78-2C0F73124B98}"/>
          </ac:spMkLst>
        </pc:spChg>
      </pc:sldChg>
      <pc:sldChg chg="modSp new mod ord">
        <pc:chgData name="Greg Kemner" userId="d5b05bfb-bf9c-471e-8e72-d7a827d91b8d" providerId="ADAL" clId="{AE7569E6-E835-4726-9732-7701463BAE4F}" dt="2026-01-19T22:21:49.722" v="10484" actId="12"/>
        <pc:sldMkLst>
          <pc:docMk/>
          <pc:sldMk cId="4218917730" sldId="257"/>
        </pc:sldMkLst>
        <pc:spChg chg="mod">
          <ac:chgData name="Greg Kemner" userId="d5b05bfb-bf9c-471e-8e72-d7a827d91b8d" providerId="ADAL" clId="{AE7569E6-E835-4726-9732-7701463BAE4F}" dt="2026-01-14T13:36:27.560" v="9502" actId="313"/>
          <ac:spMkLst>
            <pc:docMk/>
            <pc:sldMk cId="4218917730" sldId="257"/>
            <ac:spMk id="2" creationId="{D989897B-03FE-E9E3-F6D9-C6C1E880AF33}"/>
          </ac:spMkLst>
        </pc:spChg>
        <pc:spChg chg="mod">
          <ac:chgData name="Greg Kemner" userId="d5b05bfb-bf9c-471e-8e72-d7a827d91b8d" providerId="ADAL" clId="{AE7569E6-E835-4726-9732-7701463BAE4F}" dt="2026-01-19T22:21:49.722" v="10484" actId="12"/>
          <ac:spMkLst>
            <pc:docMk/>
            <pc:sldMk cId="4218917730" sldId="257"/>
            <ac:spMk id="3" creationId="{C6CF5C3D-2314-4A20-E0C7-CB6AC2B93719}"/>
          </ac:spMkLst>
        </pc:spChg>
      </pc:sldChg>
      <pc:sldChg chg="addSp modSp new mod">
        <pc:chgData name="Greg Kemner" userId="d5b05bfb-bf9c-471e-8e72-d7a827d91b8d" providerId="ADAL" clId="{AE7569E6-E835-4726-9732-7701463BAE4F}" dt="2026-01-22T14:18:43.957" v="11106" actId="20577"/>
        <pc:sldMkLst>
          <pc:docMk/>
          <pc:sldMk cId="304725836" sldId="258"/>
        </pc:sldMkLst>
        <pc:spChg chg="mod">
          <ac:chgData name="Greg Kemner" userId="d5b05bfb-bf9c-471e-8e72-d7a827d91b8d" providerId="ADAL" clId="{AE7569E6-E835-4726-9732-7701463BAE4F}" dt="2026-01-06T14:15:36.577" v="8366" actId="1076"/>
          <ac:spMkLst>
            <pc:docMk/>
            <pc:sldMk cId="304725836" sldId="258"/>
            <ac:spMk id="2" creationId="{D0E496EA-6578-58AB-66D2-E8FFEE899465}"/>
          </ac:spMkLst>
        </pc:spChg>
        <pc:spChg chg="mod">
          <ac:chgData name="Greg Kemner" userId="d5b05bfb-bf9c-471e-8e72-d7a827d91b8d" providerId="ADAL" clId="{AE7569E6-E835-4726-9732-7701463BAE4F}" dt="2026-01-22T14:18:43.957" v="11106" actId="20577"/>
          <ac:spMkLst>
            <pc:docMk/>
            <pc:sldMk cId="304725836" sldId="258"/>
            <ac:spMk id="3" creationId="{28973B5A-C10F-8F6D-61B4-5A172B775D8E}"/>
          </ac:spMkLst>
        </pc:spChg>
        <pc:picChg chg="add mod">
          <ac:chgData name="Greg Kemner" userId="d5b05bfb-bf9c-471e-8e72-d7a827d91b8d" providerId="ADAL" clId="{AE7569E6-E835-4726-9732-7701463BAE4F}" dt="2026-01-06T14:09:52.145" v="8258" actId="1076"/>
          <ac:picMkLst>
            <pc:docMk/>
            <pc:sldMk cId="304725836" sldId="258"/>
            <ac:picMk id="1026" creationId="{E2F7F92D-835B-B51B-3042-D7F6D0DF8AFE}"/>
          </ac:picMkLst>
        </pc:picChg>
      </pc:sldChg>
      <pc:sldChg chg="addSp modSp new mod">
        <pc:chgData name="Greg Kemner" userId="d5b05bfb-bf9c-471e-8e72-d7a827d91b8d" providerId="ADAL" clId="{AE7569E6-E835-4726-9732-7701463BAE4F}" dt="2026-01-20T14:10:34.312" v="11078" actId="20577"/>
        <pc:sldMkLst>
          <pc:docMk/>
          <pc:sldMk cId="1276934649" sldId="259"/>
        </pc:sldMkLst>
        <pc:spChg chg="mod">
          <ac:chgData name="Greg Kemner" userId="d5b05bfb-bf9c-471e-8e72-d7a827d91b8d" providerId="ADAL" clId="{AE7569E6-E835-4726-9732-7701463BAE4F}" dt="2026-01-05T17:26:59.959" v="3615" actId="20577"/>
          <ac:spMkLst>
            <pc:docMk/>
            <pc:sldMk cId="1276934649" sldId="259"/>
            <ac:spMk id="2" creationId="{D24997D4-EE4C-D6ED-BE9E-12B9FA663DEA}"/>
          </ac:spMkLst>
        </pc:spChg>
        <pc:spChg chg="mod">
          <ac:chgData name="Greg Kemner" userId="d5b05bfb-bf9c-471e-8e72-d7a827d91b8d" providerId="ADAL" clId="{AE7569E6-E835-4726-9732-7701463BAE4F}" dt="2026-01-20T14:10:34.312" v="11078" actId="20577"/>
          <ac:spMkLst>
            <pc:docMk/>
            <pc:sldMk cId="1276934649" sldId="259"/>
            <ac:spMk id="3" creationId="{E36F0ACC-9B6E-9AF1-53D5-E3FFBE82A109}"/>
          </ac:spMkLst>
        </pc:spChg>
        <pc:spChg chg="add mod">
          <ac:chgData name="Greg Kemner" userId="d5b05bfb-bf9c-471e-8e72-d7a827d91b8d" providerId="ADAL" clId="{AE7569E6-E835-4726-9732-7701463BAE4F}" dt="2026-01-20T14:10:16.788" v="11073" actId="1076"/>
          <ac:spMkLst>
            <pc:docMk/>
            <pc:sldMk cId="1276934649" sldId="259"/>
            <ac:spMk id="4" creationId="{DA3C163B-8ADB-8485-9937-14D9C6AAFC5E}"/>
          </ac:spMkLst>
        </pc:spChg>
        <pc:spChg chg="add mod">
          <ac:chgData name="Greg Kemner" userId="d5b05bfb-bf9c-471e-8e72-d7a827d91b8d" providerId="ADAL" clId="{AE7569E6-E835-4726-9732-7701463BAE4F}" dt="2026-01-05T16:14:19.376" v="3405" actId="1076"/>
          <ac:spMkLst>
            <pc:docMk/>
            <pc:sldMk cId="1276934649" sldId="259"/>
            <ac:spMk id="8" creationId="{217E74DF-B4C0-ABDB-48DE-8172B04832E3}"/>
          </ac:spMkLst>
        </pc:spChg>
        <pc:spChg chg="add mod">
          <ac:chgData name="Greg Kemner" userId="d5b05bfb-bf9c-471e-8e72-d7a827d91b8d" providerId="ADAL" clId="{AE7569E6-E835-4726-9732-7701463BAE4F}" dt="2026-01-05T16:53:14.917" v="3612" actId="1076"/>
          <ac:spMkLst>
            <pc:docMk/>
            <pc:sldMk cId="1276934649" sldId="259"/>
            <ac:spMk id="9" creationId="{44F91BF1-045A-0D5D-29DC-DAD91D349B19}"/>
          </ac:spMkLst>
        </pc:spChg>
        <pc:spChg chg="add mod">
          <ac:chgData name="Greg Kemner" userId="d5b05bfb-bf9c-471e-8e72-d7a827d91b8d" providerId="ADAL" clId="{AE7569E6-E835-4726-9732-7701463BAE4F}" dt="2026-01-05T16:52:42.390" v="3604" actId="1076"/>
          <ac:spMkLst>
            <pc:docMk/>
            <pc:sldMk cId="1276934649" sldId="259"/>
            <ac:spMk id="10" creationId="{4BA1CAA4-3950-7B57-9B17-A595A598D108}"/>
          </ac:spMkLst>
        </pc:spChg>
        <pc:spChg chg="add mod">
          <ac:chgData name="Greg Kemner" userId="d5b05bfb-bf9c-471e-8e72-d7a827d91b8d" providerId="ADAL" clId="{AE7569E6-E835-4726-9732-7701463BAE4F}" dt="2026-01-05T16:14:44.450" v="3411" actId="1076"/>
          <ac:spMkLst>
            <pc:docMk/>
            <pc:sldMk cId="1276934649" sldId="259"/>
            <ac:spMk id="11" creationId="{B024565E-34C3-97FA-E86B-A62428E68914}"/>
          </ac:spMkLst>
        </pc:spChg>
        <pc:spChg chg="add mod">
          <ac:chgData name="Greg Kemner" userId="d5b05bfb-bf9c-471e-8e72-d7a827d91b8d" providerId="ADAL" clId="{AE7569E6-E835-4726-9732-7701463BAE4F}" dt="2026-01-05T16:14:51.476" v="3412" actId="1076"/>
          <ac:spMkLst>
            <pc:docMk/>
            <pc:sldMk cId="1276934649" sldId="259"/>
            <ac:spMk id="12" creationId="{D9B0F92C-BB9B-6D81-8B62-609CC8560A98}"/>
          </ac:spMkLst>
        </pc:spChg>
        <pc:spChg chg="add mod">
          <ac:chgData name="Greg Kemner" userId="d5b05bfb-bf9c-471e-8e72-d7a827d91b8d" providerId="ADAL" clId="{AE7569E6-E835-4726-9732-7701463BAE4F}" dt="2026-01-05T16:15:23.434" v="3418" actId="14100"/>
          <ac:spMkLst>
            <pc:docMk/>
            <pc:sldMk cId="1276934649" sldId="259"/>
            <ac:spMk id="13" creationId="{B263EE09-5CAC-C816-C63C-3BD1F15F995E}"/>
          </ac:spMkLst>
        </pc:spChg>
        <pc:spChg chg="add mod">
          <ac:chgData name="Greg Kemner" userId="d5b05bfb-bf9c-471e-8e72-d7a827d91b8d" providerId="ADAL" clId="{AE7569E6-E835-4726-9732-7701463BAE4F}" dt="2026-01-05T16:53:20.867" v="3613" actId="14100"/>
          <ac:spMkLst>
            <pc:docMk/>
            <pc:sldMk cId="1276934649" sldId="259"/>
            <ac:spMk id="14" creationId="{B1609B34-6544-CC38-F630-A3E009E8895C}"/>
          </ac:spMkLst>
        </pc:spChg>
        <pc:spChg chg="add mod">
          <ac:chgData name="Greg Kemner" userId="d5b05bfb-bf9c-471e-8e72-d7a827d91b8d" providerId="ADAL" clId="{AE7569E6-E835-4726-9732-7701463BAE4F}" dt="2026-01-05T16:16:40.864" v="3434" actId="14100"/>
          <ac:spMkLst>
            <pc:docMk/>
            <pc:sldMk cId="1276934649" sldId="259"/>
            <ac:spMk id="15" creationId="{5E9CE833-7258-7787-E69D-C89FFBABB18D}"/>
          </ac:spMkLst>
        </pc:spChg>
        <pc:spChg chg="add mod">
          <ac:chgData name="Greg Kemner" userId="d5b05bfb-bf9c-471e-8e72-d7a827d91b8d" providerId="ADAL" clId="{AE7569E6-E835-4726-9732-7701463BAE4F}" dt="2026-01-05T16:17:01.604" v="3438" actId="14100"/>
          <ac:spMkLst>
            <pc:docMk/>
            <pc:sldMk cId="1276934649" sldId="259"/>
            <ac:spMk id="16" creationId="{670AA040-B696-84A1-7F3C-B102BA97A41D}"/>
          </ac:spMkLst>
        </pc:spChg>
        <pc:spChg chg="add mod">
          <ac:chgData name="Greg Kemner" userId="d5b05bfb-bf9c-471e-8e72-d7a827d91b8d" providerId="ADAL" clId="{AE7569E6-E835-4726-9732-7701463BAE4F}" dt="2026-01-05T16:17:30.328" v="3443" actId="14100"/>
          <ac:spMkLst>
            <pc:docMk/>
            <pc:sldMk cId="1276934649" sldId="259"/>
            <ac:spMk id="17" creationId="{ACF1C2F4-64BD-BC20-6C19-121F3590BA48}"/>
          </ac:spMkLst>
        </pc:spChg>
        <pc:spChg chg="add mod">
          <ac:chgData name="Greg Kemner" userId="d5b05bfb-bf9c-471e-8e72-d7a827d91b8d" providerId="ADAL" clId="{AE7569E6-E835-4726-9732-7701463BAE4F}" dt="2026-01-05T16:36:25.334" v="3547" actId="1076"/>
          <ac:spMkLst>
            <pc:docMk/>
            <pc:sldMk cId="1276934649" sldId="259"/>
            <ac:spMk id="18" creationId="{80EFAEE8-F7E5-4333-2AAD-40DB5ECA4550}"/>
          </ac:spMkLst>
        </pc:spChg>
        <pc:spChg chg="add mod">
          <ac:chgData name="Greg Kemner" userId="d5b05bfb-bf9c-471e-8e72-d7a827d91b8d" providerId="ADAL" clId="{AE7569E6-E835-4726-9732-7701463BAE4F}" dt="2026-01-05T16:36:55.485" v="3553" actId="14100"/>
          <ac:spMkLst>
            <pc:docMk/>
            <pc:sldMk cId="1276934649" sldId="259"/>
            <ac:spMk id="19" creationId="{5CDE9D9A-0B56-FFA7-1572-6AB0939D01DD}"/>
          </ac:spMkLst>
        </pc:spChg>
        <pc:picChg chg="add mod modCrop">
          <ac:chgData name="Greg Kemner" userId="d5b05bfb-bf9c-471e-8e72-d7a827d91b8d" providerId="ADAL" clId="{AE7569E6-E835-4726-9732-7701463BAE4F}" dt="2026-01-05T16:12:10.856" v="3279" actId="732"/>
          <ac:picMkLst>
            <pc:docMk/>
            <pc:sldMk cId="1276934649" sldId="259"/>
            <ac:picMk id="5" creationId="{E7FF0388-5294-30E6-51A4-6B377E96D5B6}"/>
          </ac:picMkLst>
        </pc:picChg>
        <pc:picChg chg="add mod">
          <ac:chgData name="Greg Kemner" userId="d5b05bfb-bf9c-471e-8e72-d7a827d91b8d" providerId="ADAL" clId="{AE7569E6-E835-4726-9732-7701463BAE4F}" dt="2026-01-05T16:12:16.105" v="3280" actId="1076"/>
          <ac:picMkLst>
            <pc:docMk/>
            <pc:sldMk cId="1276934649" sldId="259"/>
            <ac:picMk id="7" creationId="{A43F042D-FF53-6FD2-954C-1A351807D4C3}"/>
          </ac:picMkLst>
        </pc:picChg>
      </pc:sldChg>
      <pc:sldChg chg="addSp modSp new mod">
        <pc:chgData name="Greg Kemner" userId="d5b05bfb-bf9c-471e-8e72-d7a827d91b8d" providerId="ADAL" clId="{AE7569E6-E835-4726-9732-7701463BAE4F}" dt="2026-01-20T14:13:33.096" v="11096" actId="14100"/>
        <pc:sldMkLst>
          <pc:docMk/>
          <pc:sldMk cId="2177094846" sldId="260"/>
        </pc:sldMkLst>
        <pc:spChg chg="mod">
          <ac:chgData name="Greg Kemner" userId="d5b05bfb-bf9c-471e-8e72-d7a827d91b8d" providerId="ADAL" clId="{AE7569E6-E835-4726-9732-7701463BAE4F}" dt="2026-01-20T14:13:06.640" v="11084" actId="1076"/>
          <ac:spMkLst>
            <pc:docMk/>
            <pc:sldMk cId="2177094846" sldId="260"/>
            <ac:spMk id="2" creationId="{E264B40A-AB6B-E9E7-3F1D-AB9E925B9EFE}"/>
          </ac:spMkLst>
        </pc:spChg>
        <pc:spChg chg="mod">
          <ac:chgData name="Greg Kemner" userId="d5b05bfb-bf9c-471e-8e72-d7a827d91b8d" providerId="ADAL" clId="{AE7569E6-E835-4726-9732-7701463BAE4F}" dt="2026-01-20T14:13:33.096" v="11096" actId="14100"/>
          <ac:spMkLst>
            <pc:docMk/>
            <pc:sldMk cId="2177094846" sldId="260"/>
            <ac:spMk id="3" creationId="{A700A497-9CC7-65E6-5A76-D46D721CE6E2}"/>
          </ac:spMkLst>
        </pc:spChg>
        <pc:spChg chg="add mod">
          <ac:chgData name="Greg Kemner" userId="d5b05bfb-bf9c-471e-8e72-d7a827d91b8d" providerId="ADAL" clId="{AE7569E6-E835-4726-9732-7701463BAE4F}" dt="2026-01-05T20:37:06.016" v="4736" actId="1076"/>
          <ac:spMkLst>
            <pc:docMk/>
            <pc:sldMk cId="2177094846" sldId="260"/>
            <ac:spMk id="8" creationId="{FF3AF678-601A-EADC-496C-94ADCF4AD78D}"/>
          </ac:spMkLst>
        </pc:spChg>
        <pc:spChg chg="add mod">
          <ac:chgData name="Greg Kemner" userId="d5b05bfb-bf9c-471e-8e72-d7a827d91b8d" providerId="ADAL" clId="{AE7569E6-E835-4726-9732-7701463BAE4F}" dt="2026-01-05T20:37:03.243" v="4735" actId="1076"/>
          <ac:spMkLst>
            <pc:docMk/>
            <pc:sldMk cId="2177094846" sldId="260"/>
            <ac:spMk id="9" creationId="{DFB8EDCF-97E1-1476-2939-78BE3637030E}"/>
          </ac:spMkLst>
        </pc:spChg>
        <pc:spChg chg="add mod">
          <ac:chgData name="Greg Kemner" userId="d5b05bfb-bf9c-471e-8e72-d7a827d91b8d" providerId="ADAL" clId="{AE7569E6-E835-4726-9732-7701463BAE4F}" dt="2026-01-05T20:39:10.700" v="4800" actId="1076"/>
          <ac:spMkLst>
            <pc:docMk/>
            <pc:sldMk cId="2177094846" sldId="260"/>
            <ac:spMk id="10" creationId="{D73EEA16-6856-52BF-D6FD-207F2C4B385D}"/>
          </ac:spMkLst>
        </pc:spChg>
        <pc:spChg chg="add mod">
          <ac:chgData name="Greg Kemner" userId="d5b05bfb-bf9c-471e-8e72-d7a827d91b8d" providerId="ADAL" clId="{AE7569E6-E835-4726-9732-7701463BAE4F}" dt="2026-01-05T20:38:29.673" v="4765" actId="1076"/>
          <ac:spMkLst>
            <pc:docMk/>
            <pc:sldMk cId="2177094846" sldId="260"/>
            <ac:spMk id="11" creationId="{27019B06-11CD-5970-45D9-17E661D20DF6}"/>
          </ac:spMkLst>
        </pc:spChg>
        <pc:picChg chg="add mod">
          <ac:chgData name="Greg Kemner" userId="d5b05bfb-bf9c-471e-8e72-d7a827d91b8d" providerId="ADAL" clId="{AE7569E6-E835-4726-9732-7701463BAE4F}" dt="2026-01-05T20:32:43.856" v="4433" actId="1076"/>
          <ac:picMkLst>
            <pc:docMk/>
            <pc:sldMk cId="2177094846" sldId="260"/>
            <ac:picMk id="5" creationId="{C93118E2-2A9D-6F74-D6B8-B4B58F85417A}"/>
          </ac:picMkLst>
        </pc:picChg>
        <pc:picChg chg="add mod modCrop">
          <ac:chgData name="Greg Kemner" userId="d5b05bfb-bf9c-471e-8e72-d7a827d91b8d" providerId="ADAL" clId="{AE7569E6-E835-4726-9732-7701463BAE4F}" dt="2026-01-05T20:34:13.851" v="4439" actId="1076"/>
          <ac:picMkLst>
            <pc:docMk/>
            <pc:sldMk cId="2177094846" sldId="260"/>
            <ac:picMk id="7" creationId="{ABA2FC73-1730-F2C1-ACE4-C6F6DB45CC74}"/>
          </ac:picMkLst>
        </pc:picChg>
      </pc:sldChg>
      <pc:sldChg chg="addSp modSp new mod ord">
        <pc:chgData name="Greg Kemner" userId="d5b05bfb-bf9c-471e-8e72-d7a827d91b8d" providerId="ADAL" clId="{AE7569E6-E835-4726-9732-7701463BAE4F}" dt="2026-01-22T14:19:05.366" v="11135" actId="6549"/>
        <pc:sldMkLst>
          <pc:docMk/>
          <pc:sldMk cId="3107668597" sldId="261"/>
        </pc:sldMkLst>
        <pc:spChg chg="mod">
          <ac:chgData name="Greg Kemner" userId="d5b05bfb-bf9c-471e-8e72-d7a827d91b8d" providerId="ADAL" clId="{AE7569E6-E835-4726-9732-7701463BAE4F}" dt="2026-01-06T14:08:50.329" v="8250" actId="1076"/>
          <ac:spMkLst>
            <pc:docMk/>
            <pc:sldMk cId="3107668597" sldId="261"/>
            <ac:spMk id="2" creationId="{BBD783F1-ABEF-7014-6BC5-612DCDE0D846}"/>
          </ac:spMkLst>
        </pc:spChg>
        <pc:spChg chg="mod">
          <ac:chgData name="Greg Kemner" userId="d5b05bfb-bf9c-471e-8e72-d7a827d91b8d" providerId="ADAL" clId="{AE7569E6-E835-4726-9732-7701463BAE4F}" dt="2026-01-22T14:19:05.366" v="11135" actId="6549"/>
          <ac:spMkLst>
            <pc:docMk/>
            <pc:sldMk cId="3107668597" sldId="261"/>
            <ac:spMk id="3" creationId="{305C9C26-A4C9-5F91-FB83-D93F3B688563}"/>
          </ac:spMkLst>
        </pc:spChg>
        <pc:picChg chg="add mod">
          <ac:chgData name="Greg Kemner" userId="d5b05bfb-bf9c-471e-8e72-d7a827d91b8d" providerId="ADAL" clId="{AE7569E6-E835-4726-9732-7701463BAE4F}" dt="2026-01-06T14:09:00.462" v="8252" actId="1076"/>
          <ac:picMkLst>
            <pc:docMk/>
            <pc:sldMk cId="3107668597" sldId="261"/>
            <ac:picMk id="2050" creationId="{EC0B119A-7CE7-975B-EB67-32A914C00209}"/>
          </ac:picMkLst>
        </pc:picChg>
      </pc:sldChg>
      <pc:sldChg chg="modSp new mod">
        <pc:chgData name="Greg Kemner" userId="d5b05bfb-bf9c-471e-8e72-d7a827d91b8d" providerId="ADAL" clId="{AE7569E6-E835-4726-9732-7701463BAE4F}" dt="2026-01-22T15:42:27.138" v="12092" actId="115"/>
        <pc:sldMkLst>
          <pc:docMk/>
          <pc:sldMk cId="781168083" sldId="262"/>
        </pc:sldMkLst>
        <pc:spChg chg="mod">
          <ac:chgData name="Greg Kemner" userId="d5b05bfb-bf9c-471e-8e72-d7a827d91b8d" providerId="ADAL" clId="{AE7569E6-E835-4726-9732-7701463BAE4F}" dt="2026-01-05T22:37:38.652" v="7911" actId="1076"/>
          <ac:spMkLst>
            <pc:docMk/>
            <pc:sldMk cId="781168083" sldId="262"/>
            <ac:spMk id="2" creationId="{A9D57AD1-9E64-409A-4A7F-70899E0A1051}"/>
          </ac:spMkLst>
        </pc:spChg>
        <pc:spChg chg="mod">
          <ac:chgData name="Greg Kemner" userId="d5b05bfb-bf9c-471e-8e72-d7a827d91b8d" providerId="ADAL" clId="{AE7569E6-E835-4726-9732-7701463BAE4F}" dt="2026-01-22T15:42:27.138" v="12092" actId="115"/>
          <ac:spMkLst>
            <pc:docMk/>
            <pc:sldMk cId="781168083" sldId="262"/>
            <ac:spMk id="3" creationId="{98D0C4C6-266A-3804-8E80-2D5F1EAEF216}"/>
          </ac:spMkLst>
        </pc:spChg>
      </pc:sldChg>
      <pc:sldChg chg="addSp modSp new mod ord">
        <pc:chgData name="Greg Kemner" userId="d5b05bfb-bf9c-471e-8e72-d7a827d91b8d" providerId="ADAL" clId="{AE7569E6-E835-4726-9732-7701463BAE4F}" dt="2026-01-13T20:57:47.451" v="9031" actId="255"/>
        <pc:sldMkLst>
          <pc:docMk/>
          <pc:sldMk cId="1106364207" sldId="263"/>
        </pc:sldMkLst>
        <pc:spChg chg="mod">
          <ac:chgData name="Greg Kemner" userId="d5b05bfb-bf9c-471e-8e72-d7a827d91b8d" providerId="ADAL" clId="{AE7569E6-E835-4726-9732-7701463BAE4F}" dt="2026-01-13T20:56:32.712" v="8967" actId="1076"/>
          <ac:spMkLst>
            <pc:docMk/>
            <pc:sldMk cId="1106364207" sldId="263"/>
            <ac:spMk id="2" creationId="{7E10BA2B-5022-67D8-7EEE-2C98A97FC4C4}"/>
          </ac:spMkLst>
        </pc:spChg>
        <pc:spChg chg="mod">
          <ac:chgData name="Greg Kemner" userId="d5b05bfb-bf9c-471e-8e72-d7a827d91b8d" providerId="ADAL" clId="{AE7569E6-E835-4726-9732-7701463BAE4F}" dt="2026-01-13T20:57:47.451" v="9031" actId="255"/>
          <ac:spMkLst>
            <pc:docMk/>
            <pc:sldMk cId="1106364207" sldId="263"/>
            <ac:spMk id="3" creationId="{1F207082-CC05-CAE4-643F-0E86301A833E}"/>
          </ac:spMkLst>
        </pc:spChg>
        <pc:spChg chg="add mod">
          <ac:chgData name="Greg Kemner" userId="d5b05bfb-bf9c-471e-8e72-d7a827d91b8d" providerId="ADAL" clId="{AE7569E6-E835-4726-9732-7701463BAE4F}" dt="2026-01-13T20:56:12.125" v="8966" actId="1076"/>
          <ac:spMkLst>
            <pc:docMk/>
            <pc:sldMk cId="1106364207" sldId="263"/>
            <ac:spMk id="6" creationId="{8FAD9829-BB34-A814-B514-C666ADEBB667}"/>
          </ac:spMkLst>
        </pc:spChg>
        <pc:picChg chg="add mod modCrop">
          <ac:chgData name="Greg Kemner" userId="d5b05bfb-bf9c-471e-8e72-d7a827d91b8d" providerId="ADAL" clId="{AE7569E6-E835-4726-9732-7701463BAE4F}" dt="2026-01-13T20:55:50.963" v="8961" actId="1076"/>
          <ac:picMkLst>
            <pc:docMk/>
            <pc:sldMk cId="1106364207" sldId="263"/>
            <ac:picMk id="4" creationId="{816A9B71-686B-7B31-0BBB-745578D5F27B}"/>
          </ac:picMkLst>
        </pc:picChg>
        <pc:picChg chg="add mod">
          <ac:chgData name="Greg Kemner" userId="d5b05bfb-bf9c-471e-8e72-d7a827d91b8d" providerId="ADAL" clId="{AE7569E6-E835-4726-9732-7701463BAE4F}" dt="2026-01-13T20:55:54.297" v="8962" actId="1076"/>
          <ac:picMkLst>
            <pc:docMk/>
            <pc:sldMk cId="1106364207" sldId="263"/>
            <ac:picMk id="5" creationId="{828B1A71-68ED-F1E5-4676-29F89466F78F}"/>
          </ac:picMkLst>
        </pc:picChg>
        <pc:picChg chg="add mod">
          <ac:chgData name="Greg Kemner" userId="d5b05bfb-bf9c-471e-8e72-d7a827d91b8d" providerId="ADAL" clId="{AE7569E6-E835-4726-9732-7701463BAE4F}" dt="2026-01-06T14:52:44.692" v="8815" actId="1035"/>
          <ac:picMkLst>
            <pc:docMk/>
            <pc:sldMk cId="1106364207" sldId="263"/>
            <ac:picMk id="7" creationId="{9844BCB7-2B89-CB1C-8ADE-9A824F970AF8}"/>
          </ac:picMkLst>
        </pc:picChg>
        <pc:picChg chg="add mod">
          <ac:chgData name="Greg Kemner" userId="d5b05bfb-bf9c-471e-8e72-d7a827d91b8d" providerId="ADAL" clId="{AE7569E6-E835-4726-9732-7701463BAE4F}" dt="2026-01-06T14:52:44.692" v="8815" actId="1035"/>
          <ac:picMkLst>
            <pc:docMk/>
            <pc:sldMk cId="1106364207" sldId="263"/>
            <ac:picMk id="9" creationId="{E39E3C3B-79CB-B868-5A62-62DB22B0CF34}"/>
          </ac:picMkLst>
        </pc:picChg>
        <pc:picChg chg="add mod">
          <ac:chgData name="Greg Kemner" userId="d5b05bfb-bf9c-471e-8e72-d7a827d91b8d" providerId="ADAL" clId="{AE7569E6-E835-4726-9732-7701463BAE4F}" dt="2026-01-06T14:54:03.103" v="8875" actId="1076"/>
          <ac:picMkLst>
            <pc:docMk/>
            <pc:sldMk cId="1106364207" sldId="263"/>
            <ac:picMk id="11" creationId="{E39F97A1-6707-30F7-D25E-6B026C912A57}"/>
          </ac:picMkLst>
        </pc:picChg>
      </pc:sldChg>
      <pc:sldChg chg="addSp delSp modSp new mod modAnim">
        <pc:chgData name="Greg Kemner" userId="d5b05bfb-bf9c-471e-8e72-d7a827d91b8d" providerId="ADAL" clId="{AE7569E6-E835-4726-9732-7701463BAE4F}" dt="2026-01-22T14:24:32.409" v="11412" actId="20577"/>
        <pc:sldMkLst>
          <pc:docMk/>
          <pc:sldMk cId="2462580243" sldId="264"/>
        </pc:sldMkLst>
        <pc:spChg chg="mod">
          <ac:chgData name="Greg Kemner" userId="d5b05bfb-bf9c-471e-8e72-d7a827d91b8d" providerId="ADAL" clId="{AE7569E6-E835-4726-9732-7701463BAE4F}" dt="2026-01-22T14:24:32.409" v="11412" actId="20577"/>
          <ac:spMkLst>
            <pc:docMk/>
            <pc:sldMk cId="2462580243" sldId="264"/>
            <ac:spMk id="2" creationId="{B89BE313-ED7E-6320-D0CD-2342E7031E8F}"/>
          </ac:spMkLst>
        </pc:spChg>
        <pc:spChg chg="add mod">
          <ac:chgData name="Greg Kemner" userId="d5b05bfb-bf9c-471e-8e72-d7a827d91b8d" providerId="ADAL" clId="{AE7569E6-E835-4726-9732-7701463BAE4F}" dt="2026-01-06T14:58:24.677" v="8929" actId="1076"/>
          <ac:spMkLst>
            <pc:docMk/>
            <pc:sldMk cId="2462580243" sldId="264"/>
            <ac:spMk id="6" creationId="{0D72051F-B773-A4DA-5351-EC8BEED2A8DA}"/>
          </ac:spMkLst>
        </pc:spChg>
        <pc:picChg chg="add mod">
          <ac:chgData name="Greg Kemner" userId="d5b05bfb-bf9c-471e-8e72-d7a827d91b8d" providerId="ADAL" clId="{AE7569E6-E835-4726-9732-7701463BAE4F}" dt="2026-01-06T14:57:44.805" v="8899" actId="1036"/>
          <ac:picMkLst>
            <pc:docMk/>
            <pc:sldMk cId="2462580243" sldId="264"/>
            <ac:picMk id="4" creationId="{776F4942-C577-FBF0-431F-81C09B0237AA}"/>
          </ac:picMkLst>
        </pc:picChg>
        <pc:picChg chg="add mod">
          <ac:chgData name="Greg Kemner" userId="d5b05bfb-bf9c-471e-8e72-d7a827d91b8d" providerId="ADAL" clId="{AE7569E6-E835-4726-9732-7701463BAE4F}" dt="2026-01-14T21:28:46.685" v="9682" actId="1076"/>
          <ac:picMkLst>
            <pc:docMk/>
            <pc:sldMk cId="2462580243" sldId="264"/>
            <ac:picMk id="5" creationId="{38C7B943-7D4D-C9D2-6E40-E09279310EC6}"/>
          </ac:picMkLst>
        </pc:picChg>
      </pc:sldChg>
      <pc:sldChg chg="modSp new mod ord">
        <pc:chgData name="Greg Kemner" userId="d5b05bfb-bf9c-471e-8e72-d7a827d91b8d" providerId="ADAL" clId="{AE7569E6-E835-4726-9732-7701463BAE4F}" dt="2026-01-22T14:21:14.541" v="11157" actId="5793"/>
        <pc:sldMkLst>
          <pc:docMk/>
          <pc:sldMk cId="1359090194" sldId="265"/>
        </pc:sldMkLst>
        <pc:spChg chg="mod">
          <ac:chgData name="Greg Kemner" userId="d5b05bfb-bf9c-471e-8e72-d7a827d91b8d" providerId="ADAL" clId="{AE7569E6-E835-4726-9732-7701463BAE4F}" dt="2026-01-14T21:32:55.863" v="9687"/>
          <ac:spMkLst>
            <pc:docMk/>
            <pc:sldMk cId="1359090194" sldId="265"/>
            <ac:spMk id="2" creationId="{6271398B-18A7-7820-6F51-B07AD5EACB00}"/>
          </ac:spMkLst>
        </pc:spChg>
        <pc:spChg chg="mod">
          <ac:chgData name="Greg Kemner" userId="d5b05bfb-bf9c-471e-8e72-d7a827d91b8d" providerId="ADAL" clId="{AE7569E6-E835-4726-9732-7701463BAE4F}" dt="2026-01-22T14:21:14.541" v="11157" actId="5793"/>
          <ac:spMkLst>
            <pc:docMk/>
            <pc:sldMk cId="1359090194" sldId="265"/>
            <ac:spMk id="3" creationId="{55B92C25-D71E-29E9-B77A-78B82EDAA08F}"/>
          </ac:spMkLst>
        </pc:spChg>
      </pc:sldChg>
      <pc:sldChg chg="addSp delSp modSp new mod">
        <pc:chgData name="Greg Kemner" userId="d5b05bfb-bf9c-471e-8e72-d7a827d91b8d" providerId="ADAL" clId="{AE7569E6-E835-4726-9732-7701463BAE4F}" dt="2026-01-22T15:42:13.637" v="12090" actId="948"/>
        <pc:sldMkLst>
          <pc:docMk/>
          <pc:sldMk cId="448452358" sldId="266"/>
        </pc:sldMkLst>
        <pc:spChg chg="mod">
          <ac:chgData name="Greg Kemner" userId="d5b05bfb-bf9c-471e-8e72-d7a827d91b8d" providerId="ADAL" clId="{AE7569E6-E835-4726-9732-7701463BAE4F}" dt="2026-01-05T22:09:20.786" v="7243" actId="20577"/>
          <ac:spMkLst>
            <pc:docMk/>
            <pc:sldMk cId="448452358" sldId="266"/>
            <ac:spMk id="2" creationId="{304F465C-A105-1C88-4BE9-B8AF42C13BC6}"/>
          </ac:spMkLst>
        </pc:spChg>
        <pc:spChg chg="mod">
          <ac:chgData name="Greg Kemner" userId="d5b05bfb-bf9c-471e-8e72-d7a827d91b8d" providerId="ADAL" clId="{AE7569E6-E835-4726-9732-7701463BAE4F}" dt="2026-01-22T15:42:13.637" v="12090" actId="948"/>
          <ac:spMkLst>
            <pc:docMk/>
            <pc:sldMk cId="448452358" sldId="266"/>
            <ac:spMk id="3" creationId="{75AB3F85-1C21-D207-39DA-D75C66AF1C87}"/>
          </ac:spMkLst>
        </pc:spChg>
      </pc:sldChg>
      <pc:sldChg chg="addSp delSp modSp add mod">
        <pc:chgData name="Greg Kemner" userId="d5b05bfb-bf9c-471e-8e72-d7a827d91b8d" providerId="ADAL" clId="{AE7569E6-E835-4726-9732-7701463BAE4F}" dt="2026-01-19T22:28:57.183" v="10610" actId="1076"/>
        <pc:sldMkLst>
          <pc:docMk/>
          <pc:sldMk cId="2051908690" sldId="267"/>
        </pc:sldMkLst>
        <pc:spChg chg="mod">
          <ac:chgData name="Greg Kemner" userId="d5b05bfb-bf9c-471e-8e72-d7a827d91b8d" providerId="ADAL" clId="{AE7569E6-E835-4726-9732-7701463BAE4F}" dt="2026-01-14T21:33:07.583" v="9702" actId="20577"/>
          <ac:spMkLst>
            <pc:docMk/>
            <pc:sldMk cId="2051908690" sldId="267"/>
            <ac:spMk id="2" creationId="{A2505FF3-DD84-2230-145A-59B5C56A907C}"/>
          </ac:spMkLst>
        </pc:spChg>
        <pc:spChg chg="mod">
          <ac:chgData name="Greg Kemner" userId="d5b05bfb-bf9c-471e-8e72-d7a827d91b8d" providerId="ADAL" clId="{AE7569E6-E835-4726-9732-7701463BAE4F}" dt="2026-01-19T22:28:22.969" v="10598" actId="6549"/>
          <ac:spMkLst>
            <pc:docMk/>
            <pc:sldMk cId="2051908690" sldId="267"/>
            <ac:spMk id="3" creationId="{CA1BA172-88E8-977C-E97C-B3968EA595F5}"/>
          </ac:spMkLst>
        </pc:spChg>
        <pc:spChg chg="add mod">
          <ac:chgData name="Greg Kemner" userId="d5b05bfb-bf9c-471e-8e72-d7a827d91b8d" providerId="ADAL" clId="{AE7569E6-E835-4726-9732-7701463BAE4F}" dt="2026-01-19T22:28:41.725" v="10608" actId="20577"/>
          <ac:spMkLst>
            <pc:docMk/>
            <pc:sldMk cId="2051908690" sldId="267"/>
            <ac:spMk id="4" creationId="{E44A16A2-E4A2-88AE-6DA5-7C2B76095298}"/>
          </ac:spMkLst>
        </pc:spChg>
        <pc:picChg chg="add mod">
          <ac:chgData name="Greg Kemner" userId="d5b05bfb-bf9c-471e-8e72-d7a827d91b8d" providerId="ADAL" clId="{AE7569E6-E835-4726-9732-7701463BAE4F}" dt="2026-01-14T21:47:24.143" v="10057" actId="1076"/>
          <ac:picMkLst>
            <pc:docMk/>
            <pc:sldMk cId="2051908690" sldId="267"/>
            <ac:picMk id="5" creationId="{78D3762D-4575-4643-7706-FED89F962420}"/>
          </ac:picMkLst>
        </pc:picChg>
        <pc:picChg chg="add mod">
          <ac:chgData name="Greg Kemner" userId="d5b05bfb-bf9c-471e-8e72-d7a827d91b8d" providerId="ADAL" clId="{AE7569E6-E835-4726-9732-7701463BAE4F}" dt="2026-01-14T21:49:13.994" v="10255" actId="1076"/>
          <ac:picMkLst>
            <pc:docMk/>
            <pc:sldMk cId="2051908690" sldId="267"/>
            <ac:picMk id="7" creationId="{274DC7B5-A859-6303-5E69-B40038F1E943}"/>
          </ac:picMkLst>
        </pc:picChg>
        <pc:picChg chg="add mod">
          <ac:chgData name="Greg Kemner" userId="d5b05bfb-bf9c-471e-8e72-d7a827d91b8d" providerId="ADAL" clId="{AE7569E6-E835-4726-9732-7701463BAE4F}" dt="2026-01-19T22:28:57.183" v="10610" actId="1076"/>
          <ac:picMkLst>
            <pc:docMk/>
            <pc:sldMk cId="2051908690" sldId="267"/>
            <ac:picMk id="9" creationId="{4708F7CD-1F16-6FA0-42C7-5C6527DBAA95}"/>
          </ac:picMkLst>
        </pc:picChg>
        <pc:picChg chg="add mod">
          <ac:chgData name="Greg Kemner" userId="d5b05bfb-bf9c-471e-8e72-d7a827d91b8d" providerId="ADAL" clId="{AE7569E6-E835-4726-9732-7701463BAE4F}" dt="2026-01-19T22:28:46.202" v="10609" actId="1076"/>
          <ac:picMkLst>
            <pc:docMk/>
            <pc:sldMk cId="2051908690" sldId="267"/>
            <ac:picMk id="13" creationId="{DE9B1243-4DC6-1048-0532-9D954698A5D8}"/>
          </ac:picMkLst>
        </pc:picChg>
      </pc:sldChg>
      <pc:sldChg chg="addSp modSp add mod">
        <pc:chgData name="Greg Kemner" userId="d5b05bfb-bf9c-471e-8e72-d7a827d91b8d" providerId="ADAL" clId="{AE7569E6-E835-4726-9732-7701463BAE4F}" dt="2026-01-19T22:48:02.389" v="11027" actId="1035"/>
        <pc:sldMkLst>
          <pc:docMk/>
          <pc:sldMk cId="3913906228" sldId="268"/>
        </pc:sldMkLst>
        <pc:spChg chg="mod">
          <ac:chgData name="Greg Kemner" userId="d5b05bfb-bf9c-471e-8e72-d7a827d91b8d" providerId="ADAL" clId="{AE7569E6-E835-4726-9732-7701463BAE4F}" dt="2026-01-19T22:39:50.747" v="10641" actId="1076"/>
          <ac:spMkLst>
            <pc:docMk/>
            <pc:sldMk cId="3913906228" sldId="268"/>
            <ac:spMk id="2" creationId="{E03EB1AB-CCF4-4C56-974A-ADC33BC655FD}"/>
          </ac:spMkLst>
        </pc:spChg>
        <pc:spChg chg="mod">
          <ac:chgData name="Greg Kemner" userId="d5b05bfb-bf9c-471e-8e72-d7a827d91b8d" providerId="ADAL" clId="{AE7569E6-E835-4726-9732-7701463BAE4F}" dt="2026-01-19T22:47:32.928" v="10962" actId="6549"/>
          <ac:spMkLst>
            <pc:docMk/>
            <pc:sldMk cId="3913906228" sldId="268"/>
            <ac:spMk id="3" creationId="{38734681-98FF-15BD-E7E7-DF0DEF9A586F}"/>
          </ac:spMkLst>
        </pc:spChg>
        <pc:spChg chg="add mod">
          <ac:chgData name="Greg Kemner" userId="d5b05bfb-bf9c-471e-8e72-d7a827d91b8d" providerId="ADAL" clId="{AE7569E6-E835-4726-9732-7701463BAE4F}" dt="2026-01-19T22:48:02.389" v="11027" actId="1035"/>
          <ac:spMkLst>
            <pc:docMk/>
            <pc:sldMk cId="3913906228" sldId="268"/>
            <ac:spMk id="10" creationId="{243B1A8A-952C-6AE6-77AF-E09D94971544}"/>
          </ac:spMkLst>
        </pc:spChg>
        <pc:spChg chg="add mod">
          <ac:chgData name="Greg Kemner" userId="d5b05bfb-bf9c-471e-8e72-d7a827d91b8d" providerId="ADAL" clId="{AE7569E6-E835-4726-9732-7701463BAE4F}" dt="2026-01-19T22:48:02.389" v="11027" actId="1035"/>
          <ac:spMkLst>
            <pc:docMk/>
            <pc:sldMk cId="3913906228" sldId="268"/>
            <ac:spMk id="11" creationId="{DE2FF9A1-11D9-2F4E-0CE1-AE6759DE25FE}"/>
          </ac:spMkLst>
        </pc:spChg>
        <pc:spChg chg="add mod">
          <ac:chgData name="Greg Kemner" userId="d5b05bfb-bf9c-471e-8e72-d7a827d91b8d" providerId="ADAL" clId="{AE7569E6-E835-4726-9732-7701463BAE4F}" dt="2026-01-19T22:47:54.877" v="11018" actId="1036"/>
          <ac:spMkLst>
            <pc:docMk/>
            <pc:sldMk cId="3913906228" sldId="268"/>
            <ac:spMk id="12" creationId="{5167FFEB-25F8-BFE1-1AFA-9EA941CC747B}"/>
          </ac:spMkLst>
        </pc:spChg>
        <pc:picChg chg="add mod">
          <ac:chgData name="Greg Kemner" userId="d5b05bfb-bf9c-471e-8e72-d7a827d91b8d" providerId="ADAL" clId="{AE7569E6-E835-4726-9732-7701463BAE4F}" dt="2026-01-19T22:48:02.389" v="11027" actId="1035"/>
          <ac:picMkLst>
            <pc:docMk/>
            <pc:sldMk cId="3913906228" sldId="268"/>
            <ac:picMk id="5" creationId="{7959DD06-50C4-CFDD-94B7-A624070EB981}"/>
          </ac:picMkLst>
        </pc:picChg>
        <pc:picChg chg="add mod">
          <ac:chgData name="Greg Kemner" userId="d5b05bfb-bf9c-471e-8e72-d7a827d91b8d" providerId="ADAL" clId="{AE7569E6-E835-4726-9732-7701463BAE4F}" dt="2026-01-19T22:48:02.389" v="11027" actId="1035"/>
          <ac:picMkLst>
            <pc:docMk/>
            <pc:sldMk cId="3913906228" sldId="268"/>
            <ac:picMk id="7" creationId="{3992FB27-D3F9-68B9-E2AA-4B9C8DBF0D8C}"/>
          </ac:picMkLst>
        </pc:picChg>
        <pc:picChg chg="add mod">
          <ac:chgData name="Greg Kemner" userId="d5b05bfb-bf9c-471e-8e72-d7a827d91b8d" providerId="ADAL" clId="{AE7569E6-E835-4726-9732-7701463BAE4F}" dt="2026-01-19T22:47:54.877" v="11018" actId="1036"/>
          <ac:picMkLst>
            <pc:docMk/>
            <pc:sldMk cId="3913906228" sldId="268"/>
            <ac:picMk id="9" creationId="{1375979D-038A-8795-54C3-3DB3D9929C65}"/>
          </ac:picMkLst>
        </pc:picChg>
      </pc:sldChg>
      <pc:sldChg chg="modSp add mod ord">
        <pc:chgData name="Greg Kemner" userId="d5b05bfb-bf9c-471e-8e72-d7a827d91b8d" providerId="ADAL" clId="{AE7569E6-E835-4726-9732-7701463BAE4F}" dt="2026-01-22T14:32:58.914" v="11901" actId="14100"/>
        <pc:sldMkLst>
          <pc:docMk/>
          <pc:sldMk cId="3333519791" sldId="269"/>
        </pc:sldMkLst>
        <pc:spChg chg="mod">
          <ac:chgData name="Greg Kemner" userId="d5b05bfb-bf9c-471e-8e72-d7a827d91b8d" providerId="ADAL" clId="{AE7569E6-E835-4726-9732-7701463BAE4F}" dt="2026-01-22T14:29:38.616" v="11786" actId="14100"/>
          <ac:spMkLst>
            <pc:docMk/>
            <pc:sldMk cId="3333519791" sldId="269"/>
            <ac:spMk id="2" creationId="{2F6A48F3-D5AC-69D1-B180-21B40A77EE5C}"/>
          </ac:spMkLst>
        </pc:spChg>
        <pc:spChg chg="mod">
          <ac:chgData name="Greg Kemner" userId="d5b05bfb-bf9c-471e-8e72-d7a827d91b8d" providerId="ADAL" clId="{AE7569E6-E835-4726-9732-7701463BAE4F}" dt="2026-01-22T14:32:58.914" v="11901" actId="14100"/>
          <ac:spMkLst>
            <pc:docMk/>
            <pc:sldMk cId="3333519791" sldId="269"/>
            <ac:spMk id="3" creationId="{D24CFE6E-DB17-E715-8811-8746096A8D64}"/>
          </ac:spMkLst>
        </pc:spChg>
      </pc:sldChg>
      <pc:sldChg chg="modSp add del mod">
        <pc:chgData name="Greg Kemner" userId="d5b05bfb-bf9c-471e-8e72-d7a827d91b8d" providerId="ADAL" clId="{AE7569E6-E835-4726-9732-7701463BAE4F}" dt="2026-01-22T15:41:29.921" v="12087" actId="47"/>
        <pc:sldMkLst>
          <pc:docMk/>
          <pc:sldMk cId="4033960053" sldId="270"/>
        </pc:sldMkLst>
        <pc:spChg chg="mod">
          <ac:chgData name="Greg Kemner" userId="d5b05bfb-bf9c-471e-8e72-d7a827d91b8d" providerId="ADAL" clId="{AE7569E6-E835-4726-9732-7701463BAE4F}" dt="2026-01-22T15:40:46.417" v="11981" actId="20577"/>
          <ac:spMkLst>
            <pc:docMk/>
            <pc:sldMk cId="4033960053" sldId="270"/>
            <ac:spMk id="2" creationId="{B5ED6D55-7ECF-6BD6-5772-94C86D4401ED}"/>
          </ac:spMkLst>
        </pc:spChg>
        <pc:spChg chg="mod">
          <ac:chgData name="Greg Kemner" userId="d5b05bfb-bf9c-471e-8e72-d7a827d91b8d" providerId="ADAL" clId="{AE7569E6-E835-4726-9732-7701463BAE4F}" dt="2026-01-22T15:41:24.983" v="12086" actId="20577"/>
          <ac:spMkLst>
            <pc:docMk/>
            <pc:sldMk cId="4033960053" sldId="270"/>
            <ac:spMk id="3" creationId="{35A0C51B-D191-30E1-2F59-3003827D6C2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8"/>
          </a:xfrm>
          <a:prstGeom prst="rect">
            <a:avLst/>
          </a:prstGeom>
        </p:spPr>
        <p:txBody>
          <a:bodyPr vert="horz" lIns="96656" tIns="48328" rIns="96656" bIns="4832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8" y="0"/>
            <a:ext cx="3169920" cy="481728"/>
          </a:xfrm>
          <a:prstGeom prst="rect">
            <a:avLst/>
          </a:prstGeom>
        </p:spPr>
        <p:txBody>
          <a:bodyPr vert="horz" lIns="96656" tIns="48328" rIns="96656" bIns="48328" rtlCol="0"/>
          <a:lstStyle>
            <a:lvl1pPr algn="r">
              <a:defRPr sz="1200"/>
            </a:lvl1pPr>
          </a:lstStyle>
          <a:p>
            <a:fld id="{1957B5B3-A2D3-47FB-9A87-529B910CC679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56" tIns="48328" rIns="96656" bIns="4832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2"/>
          </a:xfrm>
          <a:prstGeom prst="rect">
            <a:avLst/>
          </a:prstGeom>
        </p:spPr>
        <p:txBody>
          <a:bodyPr vert="horz" lIns="96656" tIns="48328" rIns="96656" bIns="48328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5"/>
            <a:ext cx="3169920" cy="481727"/>
          </a:xfrm>
          <a:prstGeom prst="rect">
            <a:avLst/>
          </a:prstGeom>
        </p:spPr>
        <p:txBody>
          <a:bodyPr vert="horz" lIns="96656" tIns="48328" rIns="96656" bIns="4832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8" y="9119475"/>
            <a:ext cx="3169920" cy="481727"/>
          </a:xfrm>
          <a:prstGeom prst="rect">
            <a:avLst/>
          </a:prstGeom>
        </p:spPr>
        <p:txBody>
          <a:bodyPr vert="horz" lIns="96656" tIns="48328" rIns="96656" bIns="48328" rtlCol="0" anchor="b"/>
          <a:lstStyle>
            <a:lvl1pPr algn="r">
              <a:defRPr sz="1200"/>
            </a:lvl1pPr>
          </a:lstStyle>
          <a:p>
            <a:fld id="{A6EC5BB7-5441-438C-9907-0FC93E1351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8676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EC5BB7-5441-438C-9907-0FC93E13519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204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14EC32-71AF-E9E7-85CF-973E7C3F54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DB53D9-48EF-2E32-81DA-5FD504CA61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0A3D42-3B26-61AB-7FFF-9F347CFC2E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E5A3E-CB43-4CEE-82AB-050018DE5F64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81526C-D983-BC57-0832-BF162F0B9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C3F71D-7FA7-06CD-D7EB-778BC679F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C052E-705B-43C6-A823-332481132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147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5982CF-6663-B1E5-77A6-21709BE6CA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DED3130-3797-7C43-EB37-DE55B80729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FD8F9D-6123-6CEB-B91F-284FCAC35C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E5A3E-CB43-4CEE-82AB-050018DE5F64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001-7D59-3C0D-D2B8-F40495AAE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83BF96-807A-C086-1CEA-52BFE2B22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C052E-705B-43C6-A823-332481132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1383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6E55202-2620-74A2-843C-60D4A79E54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7582E6-BC1D-376B-C235-315FC0CDC4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9C1714-F338-719A-940B-F0A9947DC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E5A3E-CB43-4CEE-82AB-050018DE5F64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5D955E-14D0-6D7E-4F6A-382800D5C3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052487-A9BC-5203-AC3C-15CCECD3E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C052E-705B-43C6-A823-332481132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085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ADAFCF-C2D5-DA72-919D-77ABAD52B6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30B4D8-B232-3D36-D8C8-79CBCE12B3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9ADCCE-EE53-1603-ECCE-CDFB3A5825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E5A3E-CB43-4CEE-82AB-050018DE5F64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17CC86-4921-0F2B-5A7D-7CE902150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6A27E4-84DF-FFE0-AF23-3FBB64593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C052E-705B-43C6-A823-332481132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383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01506F-5A6E-20F1-50BB-FCD96FBF16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E8E247-046A-4485-DAF9-FCE6CE2614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F8A7D3-A158-3B8C-7F23-91FC7A16E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E5A3E-CB43-4CEE-82AB-050018DE5F64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7500AB-0052-B50C-AA09-5D2F33BE2F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7E7005-D7CF-5CAF-0D42-019250C5E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C052E-705B-43C6-A823-332481132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74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9E2B2E-AC50-E9AE-7815-A5BA1154D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58F639-1837-3A8F-067E-937076CD6B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12E058-FE85-7AE0-1988-BF17AC8EEC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891DC6-E521-B5A8-58CC-A960F2F46A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E5A3E-CB43-4CEE-82AB-050018DE5F64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1FB6FA-8423-0C43-37AF-063251E91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2884D0-C135-D282-3614-7AD24A4465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C052E-705B-43C6-A823-332481132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209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6E811-8836-A436-F0BC-86ED122FC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59BDD8-66BC-760E-8642-D64110A043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F6DC84-F91A-F893-93FC-7A3842AD45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F974C1-282D-F45F-DB5F-5608509DA9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8CF8233-F419-8802-CFEC-D68BDB1B9D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075F644-735D-E8E3-E643-9ED08A332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E5A3E-CB43-4CEE-82AB-050018DE5F64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143BE3-7539-196A-35E3-B81605303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78479CF-203A-F1D2-BCE0-1FCD2E344D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C052E-705B-43C6-A823-332481132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778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35BD0A-586B-3D1D-BD68-9862DBD0AD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3EFFFC1-93E8-A0B4-58E0-0531C02F43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E5A3E-CB43-4CEE-82AB-050018DE5F64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6C715B3-EB3F-BFBD-5AC1-1590A2DEA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F664DC-0BC6-7ADB-88BF-69AB3914E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C052E-705B-43C6-A823-332481132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70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CFEEA8D-EC15-3B5A-2A33-5570C19BE9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E5A3E-CB43-4CEE-82AB-050018DE5F64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5B7B58-2C67-1574-CDDF-B47377FEB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062F0E-478C-C6EF-7E6C-5880A1EDB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C052E-705B-43C6-A823-332481132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153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2D069-D6B8-0D85-7485-35F6F2FA3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608499-EEDD-9414-6FF8-57B834179A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DA8EF7-5682-3195-9E12-39FDF5F3D3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9074C8-2DED-0BE8-E638-F2B4BCBCE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E5A3E-CB43-4CEE-82AB-050018DE5F64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B61CF9-4E31-0DB1-ECA9-9243B31C2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1CA569-4871-DF50-0ABD-F445E45DE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C052E-705B-43C6-A823-332481132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3195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C8F889-D7EE-6BB5-4687-754B186855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DE5DB1-4749-5FFF-EEA3-207288739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B3EC64-4C17-7480-F3ED-72A8119FC1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EA5F5B-794F-AA76-62FA-9AE3AB57F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E5A3E-CB43-4CEE-82AB-050018DE5F64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0EAF9B-77F8-E873-6170-BE44428A0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25548D-A6CC-40A5-AD3A-C83FC5037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C052E-705B-43C6-A823-332481132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077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A091128-1EEB-812C-95C3-F5CC83980B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EEEA92-30C7-6521-46BF-4606EF7AA9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CE3FE0-5BE9-D5DE-1E4D-E79E13E94F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C7E5A3E-CB43-4CEE-82AB-050018DE5F64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E04FCC-6D11-F8C4-E49C-B554327358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6A0D29-5F8F-51F1-12DB-D16B3479F7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27C052E-705B-43C6-A823-332481132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621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in/greg-kemner-87126b3/" TargetMode="External"/><Relationship Id="rId2" Type="http://schemas.openxmlformats.org/officeDocument/2006/relationships/hyperlink" Target="https://www.schoellhorn-albrecht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F3DA6A-F330-852B-936F-7945BD77BB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56560"/>
            <a:ext cx="9144000" cy="1909763"/>
          </a:xfrm>
        </p:spPr>
        <p:txBody>
          <a:bodyPr>
            <a:normAutofit fontScale="90000"/>
          </a:bodyPr>
          <a:lstStyle/>
          <a:p>
            <a:r>
              <a:rPr lang="en-US" dirty="0"/>
              <a:t>Real World</a:t>
            </a:r>
            <a:br>
              <a:rPr lang="en-US" dirty="0"/>
            </a:br>
            <a:r>
              <a:rPr lang="en-US" dirty="0"/>
              <a:t>Tips, Tricks and Best Practices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F2E8C8-545F-8BD3-F071-FC74B5B6E3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76400" y="5461585"/>
            <a:ext cx="9144000" cy="919002"/>
          </a:xfrm>
        </p:spPr>
        <p:txBody>
          <a:bodyPr>
            <a:normAutofit/>
          </a:bodyPr>
          <a:lstStyle/>
          <a:p>
            <a:r>
              <a:rPr lang="en-US" dirty="0"/>
              <a:t>St Louis SolidWorks User Group</a:t>
            </a:r>
          </a:p>
          <a:p>
            <a:r>
              <a:rPr lang="en-US" dirty="0"/>
              <a:t>January 21, 2026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8DF59CA0-F588-15B2-8AE5-94AB8C537522}"/>
              </a:ext>
            </a:extLst>
          </p:cNvPr>
          <p:cNvSpPr txBox="1">
            <a:spLocks/>
          </p:cNvSpPr>
          <p:nvPr/>
        </p:nvSpPr>
        <p:spPr>
          <a:xfrm>
            <a:off x="1676400" y="2428453"/>
            <a:ext cx="9144000" cy="27018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Greg Kemner </a:t>
            </a:r>
          </a:p>
          <a:p>
            <a:r>
              <a:rPr lang="en-US" dirty="0"/>
              <a:t>Senior Mechanical Design Engineer</a:t>
            </a:r>
          </a:p>
          <a:p>
            <a:r>
              <a:rPr lang="en-US" dirty="0"/>
              <a:t>Schoellhorn-Albrecht Machine Co. </a:t>
            </a:r>
          </a:p>
          <a:p>
            <a:r>
              <a:rPr lang="en-US" dirty="0">
                <a:hlinkClick r:id="rId2"/>
              </a:rPr>
              <a:t>https://www.schoellhorn-albrecht.com/</a:t>
            </a:r>
            <a:endParaRPr lang="en-US" dirty="0"/>
          </a:p>
          <a:p>
            <a:r>
              <a:rPr lang="en-US" dirty="0"/>
              <a:t>St. Louis, MO </a:t>
            </a:r>
          </a:p>
          <a:p>
            <a:endParaRPr lang="en-US" sz="900" dirty="0"/>
          </a:p>
          <a:p>
            <a:r>
              <a:rPr lang="en-US" dirty="0"/>
              <a:t>Contact: </a:t>
            </a:r>
            <a:r>
              <a:rPr lang="en-US" dirty="0">
                <a:hlinkClick r:id="rId3"/>
              </a:rPr>
              <a:t>Greg Kemner | LinkedIn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58582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71398B-18A7-7820-6F51-B07AD5EAC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9587"/>
          </a:xfrm>
        </p:spPr>
        <p:txBody>
          <a:bodyPr/>
          <a:lstStyle/>
          <a:p>
            <a:r>
              <a:rPr lang="en-US" dirty="0"/>
              <a:t>Feature Tree - Productivity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92C25-D71E-29E9-B77A-78B82EDAA0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176" y="1124712"/>
            <a:ext cx="11704320" cy="5541263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In large models or assemblies, I find I spend a lot of time scrolling up and down the Feature Tree looking for specific features or components.</a:t>
            </a:r>
          </a:p>
          <a:p>
            <a:endParaRPr lang="en-US" sz="800" dirty="0"/>
          </a:p>
          <a:p>
            <a:r>
              <a:rPr lang="en-US" dirty="0"/>
              <a:t>Name Key Features to make them easier to find</a:t>
            </a:r>
          </a:p>
          <a:p>
            <a:pPr lvl="1"/>
            <a:r>
              <a:rPr lang="en-US" dirty="0"/>
              <a:t>Temporary Names</a:t>
            </a:r>
          </a:p>
          <a:p>
            <a:pPr lvl="1"/>
            <a:r>
              <a:rPr lang="en-US" dirty="0"/>
              <a:t>Permanent Names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Search Feature Tree by Name (feature or component)</a:t>
            </a:r>
          </a:p>
          <a:p>
            <a:pPr lvl="1"/>
            <a:r>
              <a:rPr lang="en-US" dirty="0"/>
              <a:t>Plane, Sketch, McMaster</a:t>
            </a:r>
          </a:p>
          <a:p>
            <a:pPr lvl="1"/>
            <a:r>
              <a:rPr lang="en-US" dirty="0"/>
              <a:t>Filter Display based on Results</a:t>
            </a:r>
          </a:p>
        </p:txBody>
      </p:sp>
    </p:spTree>
    <p:extLst>
      <p:ext uri="{BB962C8B-B14F-4D97-AF65-F5344CB8AC3E}">
        <p14:creationId xmlns:p14="http://schemas.microsoft.com/office/powerpoint/2010/main" val="13590901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CC3E8F-E061-D6DD-2AE4-6BC3FEAAE9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3EB1AB-CCF4-4C56-974A-ADC33BC655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536" y="173100"/>
            <a:ext cx="10515600" cy="759587"/>
          </a:xfrm>
        </p:spPr>
        <p:txBody>
          <a:bodyPr/>
          <a:lstStyle/>
          <a:p>
            <a:r>
              <a:rPr lang="en-US" dirty="0"/>
              <a:t>Feature Tree – Productivity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734681-98FF-15BD-E7E7-DF0DEF9A58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176" y="932687"/>
            <a:ext cx="11704320" cy="5541263"/>
          </a:xfrm>
        </p:spPr>
        <p:txBody>
          <a:bodyPr/>
          <a:lstStyle/>
          <a:p>
            <a:endParaRPr lang="en-US" sz="800" dirty="0"/>
          </a:p>
          <a:p>
            <a:r>
              <a:rPr lang="en-US" u="sng" dirty="0"/>
              <a:t>Split Tree Display</a:t>
            </a:r>
          </a:p>
        </p:txBody>
      </p:sp>
      <p:pic>
        <p:nvPicPr>
          <p:cNvPr id="5" name="Picture 4" descr="Graphical user interface, text, application&#10;&#10;AI-generated content may be incorrect.">
            <a:extLst>
              <a:ext uri="{FF2B5EF4-FFF2-40B4-BE49-F238E27FC236}">
                <a16:creationId xmlns:a16="http://schemas.microsoft.com/office/drawing/2014/main" id="{7959DD06-50C4-CFDD-94B7-A624070EB9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176" y="2786513"/>
            <a:ext cx="3967470" cy="2873776"/>
          </a:xfrm>
          <a:prstGeom prst="rect">
            <a:avLst/>
          </a:prstGeom>
        </p:spPr>
      </p:pic>
      <p:pic>
        <p:nvPicPr>
          <p:cNvPr id="7" name="Picture 6" descr="Graphical user interface, text, application, Word&#10;&#10;AI-generated content may be incorrect.">
            <a:extLst>
              <a:ext uri="{FF2B5EF4-FFF2-40B4-BE49-F238E27FC236}">
                <a16:creationId xmlns:a16="http://schemas.microsoft.com/office/drawing/2014/main" id="{3992FB27-D3F9-68B9-E2AA-4B9C8DBF0D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934" y="2638844"/>
            <a:ext cx="2254131" cy="4010044"/>
          </a:xfrm>
          <a:prstGeom prst="rect">
            <a:avLst/>
          </a:prstGeom>
        </p:spPr>
      </p:pic>
      <p:pic>
        <p:nvPicPr>
          <p:cNvPr id="9" name="Picture 8" descr="Graphical user interface, text, application, email&#10;&#10;AI-generated content may be incorrect.">
            <a:extLst>
              <a:ext uri="{FF2B5EF4-FFF2-40B4-BE49-F238E27FC236}">
                <a16:creationId xmlns:a16="http://schemas.microsoft.com/office/drawing/2014/main" id="{1375979D-038A-8795-54C3-3DB3D9929C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3212" y="2637161"/>
            <a:ext cx="2530141" cy="4106057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43B1A8A-952C-6AE6-77AF-E09D94971544}"/>
              </a:ext>
            </a:extLst>
          </p:cNvPr>
          <p:cNvSpPr txBox="1">
            <a:spLocks/>
          </p:cNvSpPr>
          <p:nvPr/>
        </p:nvSpPr>
        <p:spPr>
          <a:xfrm>
            <a:off x="79828" y="1860172"/>
            <a:ext cx="4511040" cy="8277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dirty="0"/>
              <a:t>Grab the Splitter Bar and Drag Down to Split Tree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E2FF9A1-11D9-2F4E-0CE1-AE6759DE25FE}"/>
              </a:ext>
            </a:extLst>
          </p:cNvPr>
          <p:cNvSpPr txBox="1">
            <a:spLocks/>
          </p:cNvSpPr>
          <p:nvPr/>
        </p:nvSpPr>
        <p:spPr>
          <a:xfrm>
            <a:off x="4004110" y="1986891"/>
            <a:ext cx="3724977" cy="4378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dirty="0"/>
              <a:t>Show 2 Feature Trees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167FFEB-25F8-BFE1-1AFA-9EA941CC747B}"/>
              </a:ext>
            </a:extLst>
          </p:cNvPr>
          <p:cNvSpPr txBox="1">
            <a:spLocks/>
          </p:cNvSpPr>
          <p:nvPr/>
        </p:nvSpPr>
        <p:spPr>
          <a:xfrm>
            <a:off x="7738712" y="1876686"/>
            <a:ext cx="3724977" cy="8277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dirty="0"/>
              <a:t>Show Feature Tree + Configuration Tree</a:t>
            </a:r>
          </a:p>
        </p:txBody>
      </p:sp>
    </p:spTree>
    <p:extLst>
      <p:ext uri="{BB962C8B-B14F-4D97-AF65-F5344CB8AC3E}">
        <p14:creationId xmlns:p14="http://schemas.microsoft.com/office/powerpoint/2010/main" val="39139062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555F19-2B5D-E9A9-2C60-FB835FF278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505FF3-DD84-2230-145A-59B5C56A9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9587"/>
          </a:xfrm>
        </p:spPr>
        <p:txBody>
          <a:bodyPr/>
          <a:lstStyle/>
          <a:p>
            <a:r>
              <a:rPr lang="en-US" dirty="0"/>
              <a:t>Feature Tree – Productivity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1BA172-88E8-977C-E97C-B3968EA595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4712"/>
            <a:ext cx="8497824" cy="5541263"/>
          </a:xfrm>
        </p:spPr>
        <p:txBody>
          <a:bodyPr/>
          <a:lstStyle/>
          <a:p>
            <a:r>
              <a:rPr lang="en-US" dirty="0"/>
              <a:t>Favorites – Top of the Feature Tree</a:t>
            </a:r>
          </a:p>
          <a:p>
            <a:pPr lvl="1"/>
            <a:r>
              <a:rPr lang="en-US" dirty="0"/>
              <a:t>Features or Components to the “Favorites” folder</a:t>
            </a:r>
          </a:p>
          <a:p>
            <a:pPr lvl="1"/>
            <a:r>
              <a:rPr lang="en-US" dirty="0"/>
              <a:t>Right Click Feature or Component -&gt; Add to Favorites</a:t>
            </a:r>
          </a:p>
          <a:p>
            <a:pPr lvl="1"/>
            <a:r>
              <a:rPr lang="en-US" dirty="0"/>
              <a:t>Drag and Drop into Favorites Folder</a:t>
            </a:r>
          </a:p>
          <a:p>
            <a:pPr lvl="1"/>
            <a:r>
              <a:rPr lang="en-US" dirty="0"/>
              <a:t>Does not Change Feature Tree Order</a:t>
            </a:r>
          </a:p>
          <a:p>
            <a:pPr lvl="2"/>
            <a:r>
              <a:rPr lang="en-US" dirty="0"/>
              <a:t>Just adds a link in the Favorites Folder to the chosen Feature or Component for Quick Access. </a:t>
            </a:r>
          </a:p>
          <a:p>
            <a:r>
              <a:rPr lang="en-US" dirty="0"/>
              <a:t>Show/Hide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 descr="Text&#10;&#10;AI-generated content may be incorrect.">
            <a:extLst>
              <a:ext uri="{FF2B5EF4-FFF2-40B4-BE49-F238E27FC236}">
                <a16:creationId xmlns:a16="http://schemas.microsoft.com/office/drawing/2014/main" id="{78D3762D-4575-4643-7706-FED89F9624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1534" y="245373"/>
            <a:ext cx="2676899" cy="1505160"/>
          </a:xfrm>
          <a:prstGeom prst="rect">
            <a:avLst/>
          </a:prstGeom>
        </p:spPr>
      </p:pic>
      <p:pic>
        <p:nvPicPr>
          <p:cNvPr id="7" name="Picture 6" descr="Text&#10;&#10;AI-generated content may be incorrect.">
            <a:extLst>
              <a:ext uri="{FF2B5EF4-FFF2-40B4-BE49-F238E27FC236}">
                <a16:creationId xmlns:a16="http://schemas.microsoft.com/office/drawing/2014/main" id="{274DC7B5-A859-6303-5E69-B40038F1E9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6069" y="2019103"/>
            <a:ext cx="2295845" cy="140989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708F7CD-1F16-6FA0-42C7-5C6527DBAA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2363" y="3975366"/>
            <a:ext cx="3753374" cy="943107"/>
          </a:xfrm>
          <a:prstGeom prst="rect">
            <a:avLst/>
          </a:prstGeom>
        </p:spPr>
      </p:pic>
      <p:pic>
        <p:nvPicPr>
          <p:cNvPr id="13" name="Picture 12" descr="Text&#10;&#10;AI-generated content may be incorrect.">
            <a:extLst>
              <a:ext uri="{FF2B5EF4-FFF2-40B4-BE49-F238E27FC236}">
                <a16:creationId xmlns:a16="http://schemas.microsoft.com/office/drawing/2014/main" id="{DE9B1243-4DC6-1048-0532-9D954698A5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2363" y="5351342"/>
            <a:ext cx="3496163" cy="1314633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44A16A2-E4A2-88AE-6DA5-7C2B76095298}"/>
              </a:ext>
            </a:extLst>
          </p:cNvPr>
          <p:cNvSpPr txBox="1">
            <a:spLocks/>
          </p:cNvSpPr>
          <p:nvPr/>
        </p:nvSpPr>
        <p:spPr>
          <a:xfrm>
            <a:off x="838200" y="5428710"/>
            <a:ext cx="4511040" cy="14292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Set Display Type</a:t>
            </a:r>
          </a:p>
          <a:p>
            <a:pPr lvl="1"/>
            <a:r>
              <a:rPr lang="en-US" dirty="0"/>
              <a:t>Check Mark indicates Default Display Type</a:t>
            </a:r>
          </a:p>
        </p:txBody>
      </p:sp>
    </p:spTree>
    <p:extLst>
      <p:ext uri="{BB962C8B-B14F-4D97-AF65-F5344CB8AC3E}">
        <p14:creationId xmlns:p14="http://schemas.microsoft.com/office/powerpoint/2010/main" val="20519086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57AD1-9E64-409A-4A7F-70899E0A1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76" y="187057"/>
            <a:ext cx="10515600" cy="704723"/>
          </a:xfrm>
        </p:spPr>
        <p:txBody>
          <a:bodyPr/>
          <a:lstStyle/>
          <a:p>
            <a:r>
              <a:rPr lang="en-US" dirty="0"/>
              <a:t>Support and Training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D0C4C6-266A-3804-8E80-2D5F1EAEF2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76" y="1069848"/>
            <a:ext cx="11241024" cy="5788152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Utilize the resources available to you</a:t>
            </a:r>
          </a:p>
          <a:p>
            <a:r>
              <a:rPr lang="en-US" dirty="0"/>
              <a:t>Make the most out of the money you are spending for yearly maintenance</a:t>
            </a:r>
          </a:p>
          <a:p>
            <a:endParaRPr lang="en-US" sz="900" dirty="0"/>
          </a:p>
          <a:p>
            <a:r>
              <a:rPr lang="en-US" dirty="0"/>
              <a:t>There are 3 main components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Training – Learn New functionality or Skills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Tech Support – Verify functionality is working properly, sometimes explain how 			              functionality works/is intended/limitations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Application Mentoring Sessions – Best Practices on applying functionality to your 					         	specific application or need</a:t>
            </a:r>
          </a:p>
          <a:p>
            <a:endParaRPr lang="en-US" sz="900" dirty="0"/>
          </a:p>
          <a:p>
            <a:r>
              <a:rPr lang="en-US" dirty="0"/>
              <a:t>Elite Success Plan</a:t>
            </a:r>
          </a:p>
          <a:p>
            <a:pPr lvl="1"/>
            <a:r>
              <a:rPr lang="en-US" dirty="0"/>
              <a:t>Includes Free Detailed/In Depth Self Paced Online Training Classes</a:t>
            </a:r>
          </a:p>
          <a:p>
            <a:pPr lvl="2"/>
            <a:r>
              <a:rPr lang="en-US" dirty="0"/>
              <a:t>Can jump around between topics in each class to skip things you already know</a:t>
            </a:r>
          </a:p>
          <a:p>
            <a:pPr lvl="2"/>
            <a:r>
              <a:rPr lang="en-US" dirty="0"/>
              <a:t>You </a:t>
            </a:r>
            <a:r>
              <a:rPr lang="en-US" b="1" u="sng" dirty="0"/>
              <a:t>WILL</a:t>
            </a:r>
            <a:r>
              <a:rPr lang="en-US" dirty="0"/>
              <a:t> learn something new, even if it is something you have been doing a long time</a:t>
            </a:r>
          </a:p>
          <a:p>
            <a:pPr lvl="1"/>
            <a:r>
              <a:rPr lang="en-US" dirty="0"/>
              <a:t>Application Mentoring Sessions</a:t>
            </a:r>
          </a:p>
          <a:p>
            <a:pPr lvl="2"/>
            <a:r>
              <a:rPr lang="en-US" dirty="0"/>
              <a:t>1 </a:t>
            </a:r>
            <a:r>
              <a:rPr lang="en-US" dirty="0" err="1"/>
              <a:t>hr</a:t>
            </a:r>
            <a:r>
              <a:rPr lang="en-US" dirty="0"/>
              <a:t> Direct Sessions with an Application Engineer on a specific topic.</a:t>
            </a:r>
          </a:p>
          <a:p>
            <a:pPr lvl="2"/>
            <a:r>
              <a:rPr lang="en-US" dirty="0"/>
              <a:t>Can be 1-on-1 or part of a group for a meeting</a:t>
            </a:r>
          </a:p>
          <a:p>
            <a:pPr lvl="2"/>
            <a:r>
              <a:rPr lang="en-US" dirty="0"/>
              <a:t>Best practices and recommendations</a:t>
            </a:r>
          </a:p>
          <a:p>
            <a:pPr lvl="2"/>
            <a:r>
              <a:rPr lang="en-US" dirty="0"/>
              <a:t>You get Qty 2 – 1-hour sessions per SolidWorks License per Year</a:t>
            </a:r>
          </a:p>
          <a:p>
            <a:pPr lvl="3"/>
            <a:r>
              <a:rPr lang="en-US" dirty="0"/>
              <a:t>12 licenses = Qty 24 – 1-hour sessions per year</a:t>
            </a:r>
          </a:p>
        </p:txBody>
      </p:sp>
    </p:spTree>
    <p:extLst>
      <p:ext uri="{BB962C8B-B14F-4D97-AF65-F5344CB8AC3E}">
        <p14:creationId xmlns:p14="http://schemas.microsoft.com/office/powerpoint/2010/main" val="7811680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4F465C-A105-1C88-4BE9-B8AF42C13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245"/>
            <a:ext cx="10515600" cy="677291"/>
          </a:xfrm>
        </p:spPr>
        <p:txBody>
          <a:bodyPr>
            <a:normAutofit fontScale="90000"/>
          </a:bodyPr>
          <a:lstStyle/>
          <a:p>
            <a:r>
              <a:rPr lang="en-US" dirty="0"/>
              <a:t>Tech Support vs Application Engineer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AB3F85-1C21-D207-39DA-D75C66AF1C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920" y="932688"/>
            <a:ext cx="11439144" cy="5852159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Problem Background</a:t>
            </a:r>
          </a:p>
          <a:p>
            <a:pPr lvl="1"/>
            <a:r>
              <a:rPr lang="en-US" dirty="0"/>
              <a:t>Complex casting with draft, rounds and chamfers someone else started that I was finishing</a:t>
            </a:r>
          </a:p>
          <a:p>
            <a:pPr lvl="1"/>
            <a:r>
              <a:rPr lang="en-US" dirty="0"/>
              <a:t>Odd issues where rounds and chamfers would work fine in one location but fail in another identical location.</a:t>
            </a:r>
          </a:p>
          <a:p>
            <a:pPr lvl="1"/>
            <a:r>
              <a:rPr lang="en-US" dirty="0"/>
              <a:t>Rounds with identical dimensions and properties would display properly in one location and look completely different in a different (but identical) location.</a:t>
            </a:r>
          </a:p>
          <a:p>
            <a:pPr lvl="1"/>
            <a:endParaRPr lang="en-US" sz="900" dirty="0"/>
          </a:p>
          <a:p>
            <a:r>
              <a:rPr lang="en-US" dirty="0"/>
              <a:t>Tech Support</a:t>
            </a:r>
          </a:p>
          <a:p>
            <a:pPr lvl="1"/>
            <a:r>
              <a:rPr lang="en-US" dirty="0"/>
              <a:t>Examined rounds and chamfers to see if there was a bug or functionality issue.</a:t>
            </a:r>
          </a:p>
          <a:p>
            <a:pPr lvl="1"/>
            <a:endParaRPr lang="en-US" sz="900" dirty="0"/>
          </a:p>
          <a:p>
            <a:r>
              <a:rPr lang="en-US" dirty="0"/>
              <a:t>Application Engineer</a:t>
            </a:r>
          </a:p>
          <a:p>
            <a:pPr lvl="1"/>
            <a:r>
              <a:rPr lang="en-US" dirty="0"/>
              <a:t>Looked at the model as a whole and identified that the 1</a:t>
            </a:r>
            <a:r>
              <a:rPr lang="en-US" baseline="30000" dirty="0"/>
              <a:t>st</a:t>
            </a:r>
            <a:r>
              <a:rPr lang="en-US" dirty="0"/>
              <a:t>  feature was a Loft</a:t>
            </a:r>
          </a:p>
          <a:p>
            <a:pPr lvl="1"/>
            <a:r>
              <a:rPr lang="en-US" dirty="0"/>
              <a:t>Pointed out that Extrude and Revolve features are calculated very exactly and precisely.</a:t>
            </a:r>
          </a:p>
          <a:p>
            <a:pPr lvl="1"/>
            <a:r>
              <a:rPr lang="en-US" dirty="0"/>
              <a:t>Features such as a Loft where there is blending and interpretation occurring between 2 or more sections is, by that very nature, a much less exact or precise feature.</a:t>
            </a:r>
          </a:p>
          <a:p>
            <a:pPr lvl="1"/>
            <a:r>
              <a:rPr lang="en-US" dirty="0"/>
              <a:t>As a result, you can sometimes run into odd behavior with downstream features that are built upon it.</a:t>
            </a:r>
          </a:p>
          <a:p>
            <a:pPr lvl="1"/>
            <a:endParaRPr lang="en-US" sz="900" dirty="0"/>
          </a:p>
          <a:p>
            <a:pPr marL="0" indent="0">
              <a:buNone/>
            </a:pPr>
            <a:r>
              <a:rPr lang="en-US" dirty="0"/>
              <a:t>Conclusion/Results	</a:t>
            </a:r>
          </a:p>
          <a:p>
            <a:pPr lvl="1"/>
            <a:r>
              <a:rPr lang="en-US" dirty="0"/>
              <a:t>I rebuilt the model from the 1</a:t>
            </a:r>
            <a:r>
              <a:rPr lang="en-US" baseline="30000" dirty="0"/>
              <a:t>st</a:t>
            </a:r>
            <a:r>
              <a:rPr lang="en-US" dirty="0"/>
              <a:t> feature, changing the Loft to an Extrude with Draft.</a:t>
            </a:r>
          </a:p>
          <a:p>
            <a:pPr lvl="1"/>
            <a:r>
              <a:rPr lang="en-US" dirty="0"/>
              <a:t>Rerouted all the features along the way.</a:t>
            </a:r>
          </a:p>
          <a:p>
            <a:pPr lvl="1"/>
            <a:r>
              <a:rPr lang="en-US" dirty="0"/>
              <a:t>Then ALL Rounds and Chamfers worked correctly and looked properly in all locations at the end!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8452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91A9F1-7466-1EE2-DB29-2785D2913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A48F3-D5AC-69D1-B180-21B40A77E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1390"/>
            <a:ext cx="10515600" cy="703760"/>
          </a:xfrm>
        </p:spPr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CFE6E-DB17-E715-8811-8746096A8D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95150"/>
            <a:ext cx="11203004" cy="596285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Drawing Performance Tips</a:t>
            </a:r>
          </a:p>
          <a:p>
            <a:pPr lvl="1"/>
            <a:r>
              <a:rPr lang="en-US" dirty="0"/>
              <a:t>Save Model Data option</a:t>
            </a:r>
          </a:p>
          <a:p>
            <a:pPr lvl="1"/>
            <a:r>
              <a:rPr lang="en-US" dirty="0"/>
              <a:t>Draft vs High Quality View Display</a:t>
            </a:r>
          </a:p>
          <a:p>
            <a:r>
              <a:rPr lang="en-US" dirty="0"/>
              <a:t>Improve Productivity</a:t>
            </a:r>
          </a:p>
          <a:p>
            <a:pPr lvl="1"/>
            <a:r>
              <a:rPr lang="en-US" dirty="0"/>
              <a:t>Styles/Favorites in Drawings and Models</a:t>
            </a:r>
          </a:p>
          <a:p>
            <a:pPr lvl="1"/>
            <a:r>
              <a:rPr lang="en-US" dirty="0"/>
              <a:t>Link Items to Notes in Drawings</a:t>
            </a:r>
          </a:p>
          <a:p>
            <a:pPr lvl="1"/>
            <a:r>
              <a:rPr lang="en-US" dirty="0"/>
              <a:t>Dimension Angle to Imaginary Line</a:t>
            </a:r>
          </a:p>
          <a:p>
            <a:r>
              <a:rPr lang="en-US" dirty="0"/>
              <a:t>Assembly Tips</a:t>
            </a:r>
          </a:p>
          <a:p>
            <a:pPr lvl="1"/>
            <a:r>
              <a:rPr lang="en-US" dirty="0"/>
              <a:t>Breadcrumbs</a:t>
            </a:r>
          </a:p>
          <a:p>
            <a:pPr lvl="1"/>
            <a:r>
              <a:rPr lang="en-US" dirty="0"/>
              <a:t>Group Mates by STATUS in Feature Tree</a:t>
            </a:r>
          </a:p>
          <a:p>
            <a:r>
              <a:rPr lang="en-US" dirty="0"/>
              <a:t>Feature Tree Productivity Tips</a:t>
            </a:r>
          </a:p>
          <a:p>
            <a:pPr lvl="1"/>
            <a:r>
              <a:rPr lang="en-US" dirty="0"/>
              <a:t>Naming Features, Searching Tree, Split Tree Display</a:t>
            </a:r>
          </a:p>
          <a:p>
            <a:pPr lvl="1"/>
            <a:r>
              <a:rPr lang="en-US" dirty="0"/>
              <a:t>Favorites, Show/Hide, Model Display Style </a:t>
            </a:r>
          </a:p>
          <a:p>
            <a:r>
              <a:rPr lang="en-US" dirty="0"/>
              <a:t>Support and Training Options</a:t>
            </a:r>
          </a:p>
          <a:p>
            <a:r>
              <a:rPr lang="en-US" dirty="0"/>
              <a:t>Tech Support vs Application Engineer Comparison Example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35197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E496EA-6578-58AB-66D2-E8FFEE899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3101"/>
            <a:ext cx="10515600" cy="703279"/>
          </a:xfrm>
        </p:spPr>
        <p:txBody>
          <a:bodyPr/>
          <a:lstStyle/>
          <a:p>
            <a:r>
              <a:rPr lang="en-US" dirty="0"/>
              <a:t>Drawing Performance – Save Model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973B5A-C10F-8F6D-61B4-5A172B775D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5928" y="876380"/>
            <a:ext cx="7568615" cy="5981619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“Save Model Data” – Introduced in SW 2020</a:t>
            </a:r>
          </a:p>
          <a:p>
            <a:r>
              <a:rPr lang="en-US" dirty="0"/>
              <a:t>Great idea in concept</a:t>
            </a:r>
          </a:p>
          <a:p>
            <a:r>
              <a:rPr lang="en-US" dirty="0"/>
              <a:t>Takes a snapshot of drawing views and stores that info in the file</a:t>
            </a:r>
          </a:p>
          <a:p>
            <a:pPr>
              <a:lnSpc>
                <a:spcPct val="110000"/>
              </a:lnSpc>
            </a:pPr>
            <a:r>
              <a:rPr lang="en-US" dirty="0"/>
              <a:t>You can then quickly open a large drawing to Detail it (dimension, notes, etc.) without taking the time to retrieve the underling CAD Model</a:t>
            </a:r>
          </a:p>
          <a:p>
            <a:r>
              <a:rPr lang="en-US" dirty="0"/>
              <a:t>Issues</a:t>
            </a:r>
          </a:p>
          <a:p>
            <a:pPr lvl="1"/>
            <a:r>
              <a:rPr lang="en-US" dirty="0"/>
              <a:t>Only few people need or will utilize it</a:t>
            </a:r>
          </a:p>
          <a:p>
            <a:pPr lvl="1"/>
            <a:r>
              <a:rPr lang="en-US" dirty="0"/>
              <a:t>Is turned “ON” by Default even though only few will need/use it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b="1" dirty="0"/>
              <a:t>DOUBLES</a:t>
            </a:r>
            <a:r>
              <a:rPr lang="en-US" dirty="0"/>
              <a:t> file size on hard drive (due to saving the view snapshot information as part of the drawing file)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b="1" dirty="0"/>
              <a:t>DOUBLES</a:t>
            </a:r>
            <a:r>
              <a:rPr lang="en-US" dirty="0"/>
              <a:t> retrieval time if you are fully retrieving the drawing and model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INCREASES save time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/>
              <a:t>It is a </a:t>
            </a:r>
            <a:r>
              <a:rPr lang="en-US" b="1" u="sng" dirty="0"/>
              <a:t>DOCUMENT</a:t>
            </a:r>
            <a:r>
              <a:rPr lang="en-US" dirty="0"/>
              <a:t> Property NOT a SYSTEM Option</a:t>
            </a:r>
          </a:p>
          <a:p>
            <a:pPr lvl="2"/>
            <a:r>
              <a:rPr lang="en-US" b="1" u="sng" dirty="0"/>
              <a:t>MUST</a:t>
            </a:r>
            <a:r>
              <a:rPr lang="en-US" dirty="0"/>
              <a:t> set it for </a:t>
            </a:r>
            <a:r>
              <a:rPr lang="en-US" b="1" u="sng" dirty="0"/>
              <a:t>each and every</a:t>
            </a:r>
            <a:r>
              <a:rPr lang="en-US" b="1" dirty="0"/>
              <a:t> </a:t>
            </a:r>
            <a:r>
              <a:rPr lang="en-US" dirty="0"/>
              <a:t>individual drawing</a:t>
            </a:r>
          </a:p>
          <a:p>
            <a:pPr lvl="2"/>
            <a:endParaRPr lang="en-US" dirty="0"/>
          </a:p>
          <a:p>
            <a:pPr lvl="0">
              <a:buFont typeface="Wingdings" panose="05000000000000000000" pitchFamily="2" charset="2"/>
              <a:buChar char="Ø"/>
            </a:pPr>
            <a:r>
              <a:rPr lang="en-US" dirty="0"/>
              <a:t>My problem drawing file size went from 800 mb down to 410 mb.  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en-US" dirty="0"/>
              <a:t>Retrieval time over the network went from 10 minutes down to 5 minutes</a:t>
            </a:r>
          </a:p>
          <a:p>
            <a:pPr lvl="0">
              <a:buFont typeface="Wingdings" panose="05000000000000000000" pitchFamily="2" charset="2"/>
              <a:buChar char="Ø"/>
            </a:pPr>
            <a:endParaRPr lang="en-US" sz="1300" dirty="0"/>
          </a:p>
          <a:p>
            <a:r>
              <a:rPr lang="en-US" u="sng" dirty="0"/>
              <a:t>Recommendations:</a:t>
            </a:r>
          </a:p>
          <a:p>
            <a:pPr marL="914400" lvl="1" indent="-457200">
              <a:buFont typeface="+mj-lt"/>
              <a:buAutoNum type="arabicParenR"/>
            </a:pPr>
            <a:r>
              <a:rPr lang="en-US" dirty="0"/>
              <a:t>Turn off in your drawing templates</a:t>
            </a:r>
          </a:p>
          <a:p>
            <a:pPr marL="914400" lvl="1" indent="-457200">
              <a:lnSpc>
                <a:spcPct val="110000"/>
              </a:lnSpc>
              <a:buFont typeface="+mj-lt"/>
              <a:buAutoNum type="arabicParenR"/>
            </a:pPr>
            <a:r>
              <a:rPr lang="en-US" dirty="0"/>
              <a:t>Check every drawing you open/work on and confirm it is OFF unless you specifically want it on</a:t>
            </a:r>
          </a:p>
          <a:p>
            <a:pPr marL="914400" lvl="1" indent="-457200">
              <a:buFont typeface="+mj-lt"/>
              <a:buAutoNum type="arabicParenR"/>
            </a:pPr>
            <a:r>
              <a:rPr lang="en-US" dirty="0"/>
              <a:t>Create a macro to automate setting</a:t>
            </a:r>
          </a:p>
        </p:txBody>
      </p:sp>
      <p:pic>
        <p:nvPicPr>
          <p:cNvPr id="1026" name="Picture 4">
            <a:extLst>
              <a:ext uri="{FF2B5EF4-FFF2-40B4-BE49-F238E27FC236}">
                <a16:creationId xmlns:a16="http://schemas.microsoft.com/office/drawing/2014/main" id="{E2F7F92D-835B-B51B-3042-D7F6D0DF8A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33"/>
          <a:stretch>
            <a:fillRect/>
          </a:stretch>
        </p:blipFill>
        <p:spPr bwMode="auto">
          <a:xfrm>
            <a:off x="7754543" y="1151857"/>
            <a:ext cx="4251529" cy="412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7258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D783F1-ABEF-7014-6BC5-612DCDE0D8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" y="224036"/>
            <a:ext cx="11612880" cy="1009651"/>
          </a:xfrm>
        </p:spPr>
        <p:txBody>
          <a:bodyPr>
            <a:normAutofit fontScale="90000"/>
          </a:bodyPr>
          <a:lstStyle/>
          <a:p>
            <a:r>
              <a:rPr lang="en-US" dirty="0"/>
              <a:t>Drawing Performance – Draft vs High Quality Drawing View Display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5C9C26-A4C9-5F91-FB83-D93F3B6885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9792"/>
            <a:ext cx="10515600" cy="5414200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Bug with Shaded Views Display Style Display Quality - BR10000359698</a:t>
            </a:r>
          </a:p>
          <a:p>
            <a:pPr lvl="1"/>
            <a:r>
              <a:rPr lang="en-US" dirty="0"/>
              <a:t>Switches to Draft Quality by default when you select Shaded View Display</a:t>
            </a:r>
          </a:p>
          <a:p>
            <a:pPr lvl="1"/>
            <a:r>
              <a:rPr lang="en-US" dirty="0"/>
              <a:t>Issue started in SW 2022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Resolved in SW 2026 SP0</a:t>
            </a:r>
          </a:p>
          <a:p>
            <a:pPr lvl="1"/>
            <a:endParaRPr lang="en-US" sz="1500" dirty="0"/>
          </a:p>
          <a:p>
            <a:r>
              <a:rPr lang="en-US" dirty="0"/>
              <a:t>High Quality View Display Style Benefits</a:t>
            </a:r>
          </a:p>
          <a:p>
            <a:pPr lvl="1"/>
            <a:r>
              <a:rPr lang="en-US" dirty="0"/>
              <a:t>Reduces drawing retrieval time</a:t>
            </a:r>
          </a:p>
          <a:p>
            <a:pPr lvl="1"/>
            <a:r>
              <a:rPr lang="en-US" dirty="0"/>
              <a:t>Reduces drawing update and regeneration time</a:t>
            </a:r>
          </a:p>
          <a:p>
            <a:pPr lvl="1"/>
            <a:r>
              <a:rPr lang="en-US" dirty="0"/>
              <a:t>Reduces time switching between sheets</a:t>
            </a:r>
          </a:p>
          <a:p>
            <a:pPr lvl="1"/>
            <a:r>
              <a:rPr lang="en-US" dirty="0"/>
              <a:t>Significantly reduces file size and data storage (by as much as 50%)</a:t>
            </a:r>
          </a:p>
          <a:p>
            <a:pPr lvl="1"/>
            <a:r>
              <a:rPr lang="en-US" dirty="0"/>
              <a:t>Improves print image quality (on paper or in a pdf)</a:t>
            </a:r>
          </a:p>
          <a:p>
            <a:pPr lvl="1"/>
            <a:endParaRPr lang="en-US" sz="1500" dirty="0"/>
          </a:p>
          <a:p>
            <a:pPr lvl="0">
              <a:buFont typeface="Wingdings" panose="05000000000000000000" pitchFamily="2" charset="2"/>
              <a:buChar char="Ø"/>
            </a:pPr>
            <a:r>
              <a:rPr lang="en-US" dirty="0"/>
              <a:t>My problem drawing file size went from 410 mb down to 205 mb. 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en-US" dirty="0"/>
              <a:t>Retrieval time over the network went from 5 minutes down to 1 min 50 seconds.</a:t>
            </a:r>
          </a:p>
          <a:p>
            <a:pPr marL="0" indent="0">
              <a:buNone/>
            </a:pPr>
            <a:endParaRPr lang="en-US" sz="1300" dirty="0"/>
          </a:p>
          <a:p>
            <a:r>
              <a:rPr lang="en-US" dirty="0"/>
              <a:t>Check </a:t>
            </a:r>
            <a:r>
              <a:rPr lang="en-US" b="1" u="sng" dirty="0"/>
              <a:t>all</a:t>
            </a:r>
            <a:r>
              <a:rPr lang="en-US" dirty="0"/>
              <a:t> existing or newly created SHADED views you find in all drawings:</a:t>
            </a:r>
          </a:p>
          <a:p>
            <a:pPr lvl="1"/>
            <a:r>
              <a:rPr lang="en-US" dirty="0"/>
              <a:t>New Drawing</a:t>
            </a:r>
          </a:p>
          <a:p>
            <a:pPr lvl="1"/>
            <a:r>
              <a:rPr lang="en-US" dirty="0"/>
              <a:t>Old Drawing</a:t>
            </a:r>
          </a:p>
          <a:p>
            <a:pPr lvl="1"/>
            <a:r>
              <a:rPr lang="en-US" dirty="0"/>
              <a:t>Copying a Drawing</a:t>
            </a:r>
          </a:p>
          <a:p>
            <a:pPr lvl="1"/>
            <a:r>
              <a:rPr lang="en-US" dirty="0"/>
              <a:t>Revising a Drawing</a:t>
            </a:r>
          </a:p>
          <a:p>
            <a:pPr lvl="1"/>
            <a:r>
              <a:rPr lang="en-US" dirty="0"/>
              <a:t>Adding New Shaded View</a:t>
            </a:r>
          </a:p>
          <a:p>
            <a:pPr lvl="1"/>
            <a:r>
              <a:rPr lang="en-US" dirty="0"/>
              <a:t>Existing Shaded Views or Switching an Existing View to Shaded</a:t>
            </a:r>
          </a:p>
        </p:txBody>
      </p:sp>
      <p:pic>
        <p:nvPicPr>
          <p:cNvPr id="2050" name="Picture 3">
            <a:extLst>
              <a:ext uri="{FF2B5EF4-FFF2-40B4-BE49-F238E27FC236}">
                <a16:creationId xmlns:a16="http://schemas.microsoft.com/office/drawing/2014/main" id="{EC0B119A-7CE7-975B-EB67-32A914C002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964"/>
          <a:stretch>
            <a:fillRect/>
          </a:stretch>
        </p:blipFill>
        <p:spPr bwMode="auto">
          <a:xfrm>
            <a:off x="9124950" y="1379792"/>
            <a:ext cx="2228850" cy="2020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76685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89897B-03FE-E9E3-F6D9-C6C1E880AF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1389"/>
            <a:ext cx="10515600" cy="887603"/>
          </a:xfrm>
        </p:spPr>
        <p:txBody>
          <a:bodyPr/>
          <a:lstStyle/>
          <a:p>
            <a:r>
              <a:rPr lang="en-US" dirty="0"/>
              <a:t>Improve Productivity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CF5C3D-2314-4A20-E0C7-CB6AC2B937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8720"/>
            <a:ext cx="10515600" cy="5477891"/>
          </a:xfrm>
        </p:spPr>
        <p:txBody>
          <a:bodyPr>
            <a:normAutofit/>
          </a:bodyPr>
          <a:lstStyle/>
          <a:p>
            <a:r>
              <a:rPr lang="en-US" dirty="0"/>
              <a:t>Manually Enter/Overridden data is your enemy</a:t>
            </a:r>
          </a:p>
          <a:p>
            <a:r>
              <a:rPr lang="en-US" dirty="0"/>
              <a:t>Use the Power of the Software</a:t>
            </a:r>
          </a:p>
          <a:p>
            <a:r>
              <a:rPr lang="en-US" dirty="0"/>
              <a:t>Work Smarter – Not Harder</a:t>
            </a:r>
          </a:p>
          <a:p>
            <a:r>
              <a:rPr lang="en-US" dirty="0"/>
              <a:t>What is something you do all the time?</a:t>
            </a:r>
          </a:p>
          <a:p>
            <a:pPr lvl="1"/>
            <a:r>
              <a:rPr lang="en-US" dirty="0"/>
              <a:t>Time consuming</a:t>
            </a:r>
          </a:p>
          <a:p>
            <a:pPr lvl="1"/>
            <a:r>
              <a:rPr lang="en-US" dirty="0"/>
              <a:t>Repetitive</a:t>
            </a:r>
          </a:p>
          <a:p>
            <a:pPr lvl="1"/>
            <a:r>
              <a:rPr lang="en-US" dirty="0"/>
              <a:t>Tedious</a:t>
            </a:r>
          </a:p>
          <a:p>
            <a:pPr lvl="1"/>
            <a:r>
              <a:rPr lang="en-US" dirty="0"/>
              <a:t>Complicated</a:t>
            </a:r>
          </a:p>
          <a:p>
            <a:r>
              <a:rPr lang="en-US" dirty="0"/>
              <a:t>What is something you only do occasionally?	</a:t>
            </a:r>
          </a:p>
          <a:p>
            <a:pPr lvl="1"/>
            <a:r>
              <a:rPr lang="en-US" dirty="0"/>
              <a:t>That you have to relearn every time you do it.</a:t>
            </a:r>
          </a:p>
          <a:p>
            <a:pPr lvl="1"/>
            <a:endParaRPr lang="en-US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There is usually a better way</a:t>
            </a:r>
          </a:p>
        </p:txBody>
      </p:sp>
    </p:spTree>
    <p:extLst>
      <p:ext uri="{BB962C8B-B14F-4D97-AF65-F5344CB8AC3E}">
        <p14:creationId xmlns:p14="http://schemas.microsoft.com/office/powerpoint/2010/main" val="42189177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4997D4-EE4C-D6ED-BE9E-12B9FA663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8016"/>
            <a:ext cx="10515600" cy="695579"/>
          </a:xfrm>
        </p:spPr>
        <p:txBody>
          <a:bodyPr>
            <a:normAutofit fontScale="90000"/>
          </a:bodyPr>
          <a:lstStyle/>
          <a:p>
            <a:r>
              <a:rPr lang="en-US" dirty="0"/>
              <a:t>Styles/Favorites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6F0ACC-9B6E-9AF1-53D5-E3FFBE82A1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560" y="787036"/>
            <a:ext cx="5188518" cy="6070963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DRAWINGS</a:t>
            </a:r>
          </a:p>
          <a:p>
            <a:pPr lvl="1"/>
            <a:r>
              <a:rPr lang="en-US" dirty="0"/>
              <a:t>Dimensions</a:t>
            </a:r>
          </a:p>
          <a:p>
            <a:pPr lvl="1"/>
            <a:r>
              <a:rPr lang="en-US" dirty="0"/>
              <a:t>Balloons</a:t>
            </a:r>
          </a:p>
          <a:p>
            <a:pPr lvl="1"/>
            <a:r>
              <a:rPr lang="en-US" dirty="0"/>
              <a:t>Surface Finish</a:t>
            </a:r>
          </a:p>
          <a:p>
            <a:pPr lvl="1"/>
            <a:r>
              <a:rPr lang="en-US" dirty="0"/>
              <a:t>Weld Symbols</a:t>
            </a:r>
          </a:p>
          <a:p>
            <a:pPr lvl="1"/>
            <a:r>
              <a:rPr lang="en-US" dirty="0"/>
              <a:t>Notes</a:t>
            </a:r>
          </a:p>
          <a:p>
            <a:pPr lvl="1"/>
            <a:r>
              <a:rPr lang="en-US" dirty="0"/>
              <a:t>Geometric Tolerance</a:t>
            </a:r>
          </a:p>
          <a:p>
            <a:endParaRPr lang="en-US" sz="1100" dirty="0"/>
          </a:p>
          <a:p>
            <a:r>
              <a:rPr lang="en-US" dirty="0"/>
              <a:t>MODELS</a:t>
            </a:r>
          </a:p>
          <a:p>
            <a:pPr lvl="1"/>
            <a:r>
              <a:rPr lang="en-US" dirty="0"/>
              <a:t>Dimensions</a:t>
            </a:r>
          </a:p>
          <a:p>
            <a:pPr lvl="1"/>
            <a:r>
              <a:rPr lang="en-US" dirty="0"/>
              <a:t>Hole Wizard</a:t>
            </a:r>
          </a:p>
          <a:p>
            <a:pPr lvl="1"/>
            <a:r>
              <a:rPr lang="en-US" dirty="0"/>
              <a:t>Advanced Hole</a:t>
            </a:r>
          </a:p>
          <a:p>
            <a:endParaRPr lang="en-US" sz="1100" dirty="0"/>
          </a:p>
          <a:p>
            <a:r>
              <a:rPr lang="en-US" dirty="0"/>
              <a:t>Set Default Folder: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SYSTEM OPTIONS -&gt; FILE LOCATIONS -&gt; DIMENSION/ANNOTATION FAVORITES</a:t>
            </a:r>
          </a:p>
          <a:p>
            <a:pPr lvl="1"/>
            <a:endParaRPr lang="en-US" sz="1300" dirty="0"/>
          </a:p>
          <a:p>
            <a:r>
              <a:rPr lang="en-US" dirty="0"/>
              <a:t>***File Specific (Part/Drawing)***</a:t>
            </a:r>
          </a:p>
          <a:p>
            <a:pPr lvl="1">
              <a:lnSpc>
                <a:spcPct val="110000"/>
              </a:lnSpc>
            </a:pPr>
            <a:r>
              <a:rPr lang="en-US" dirty="0"/>
              <a:t>Load all Styles/Favorites into your template Part and Drawings so they are available in all new files you create.</a:t>
            </a:r>
          </a:p>
          <a:p>
            <a:pPr lvl="1"/>
            <a:r>
              <a:rPr lang="en-US" dirty="0"/>
              <a:t>Load into existing Part and Drawings as needed.</a:t>
            </a:r>
          </a:p>
          <a:p>
            <a:pPr marL="0" indent="0">
              <a:buNone/>
            </a:pPr>
            <a:endParaRPr lang="en-US" sz="1300" dirty="0"/>
          </a:p>
          <a:p>
            <a:r>
              <a:rPr lang="en-US" dirty="0"/>
              <a:t>Setup Styles/Favorites for: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Things you do all the time</a:t>
            </a:r>
          </a:p>
          <a:p>
            <a:pPr marL="971550" lvl="1" indent="-514350">
              <a:lnSpc>
                <a:spcPct val="110000"/>
              </a:lnSpc>
              <a:buFont typeface="+mj-lt"/>
              <a:buAutoNum type="arabicPeriod"/>
            </a:pPr>
            <a:r>
              <a:rPr lang="en-US" dirty="0"/>
              <a:t>Things you occasionally do but have to relearn every time you do them.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Company Standards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 descr="Graphical user interface, text&#10;&#10;AI-generated content may be incorrect.">
            <a:extLst>
              <a:ext uri="{FF2B5EF4-FFF2-40B4-BE49-F238E27FC236}">
                <a16:creationId xmlns:a16="http://schemas.microsoft.com/office/drawing/2014/main" id="{E7FF0388-5294-30E6-51A4-6B377E96D5B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31904"/>
          <a:stretch>
            <a:fillRect/>
          </a:stretch>
        </p:blipFill>
        <p:spPr>
          <a:xfrm>
            <a:off x="6711696" y="128016"/>
            <a:ext cx="5323587" cy="3300984"/>
          </a:xfrm>
          <a:prstGeom prst="rect">
            <a:avLst/>
          </a:prstGeom>
        </p:spPr>
      </p:pic>
      <p:pic>
        <p:nvPicPr>
          <p:cNvPr id="7" name="Picture 6" descr="Graphical user interface, application&#10;&#10;AI-generated content may be incorrect.">
            <a:extLst>
              <a:ext uri="{FF2B5EF4-FFF2-40B4-BE49-F238E27FC236}">
                <a16:creationId xmlns:a16="http://schemas.microsoft.com/office/drawing/2014/main" id="{A43F042D-FF53-6FD2-954C-1A351807D4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3818" y="5391280"/>
            <a:ext cx="3309982" cy="133870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17E74DF-B4C0-ABDB-48DE-8172B04832E3}"/>
              </a:ext>
            </a:extLst>
          </p:cNvPr>
          <p:cNvSpPr txBox="1"/>
          <p:nvPr/>
        </p:nvSpPr>
        <p:spPr>
          <a:xfrm>
            <a:off x="6574536" y="4288536"/>
            <a:ext cx="1261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Document</a:t>
            </a:r>
          </a:p>
          <a:p>
            <a:pPr algn="ctr"/>
            <a:r>
              <a:rPr lang="en-US" dirty="0"/>
              <a:t>Default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4F91BF1-045A-0D5D-29DC-DAD91D349B19}"/>
              </a:ext>
            </a:extLst>
          </p:cNvPr>
          <p:cNvSpPr txBox="1"/>
          <p:nvPr/>
        </p:nvSpPr>
        <p:spPr>
          <a:xfrm>
            <a:off x="7313477" y="3801384"/>
            <a:ext cx="19247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Add or Update </a:t>
            </a:r>
          </a:p>
          <a:p>
            <a:pPr algn="ctr"/>
            <a:r>
              <a:rPr lang="en-US" dirty="0"/>
              <a:t>Style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BA1CAA4-3950-7B57-9B17-A595A598D108}"/>
              </a:ext>
            </a:extLst>
          </p:cNvPr>
          <p:cNvSpPr txBox="1"/>
          <p:nvPr/>
        </p:nvSpPr>
        <p:spPr>
          <a:xfrm>
            <a:off x="8584057" y="4288533"/>
            <a:ext cx="1261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Delete</a:t>
            </a:r>
          </a:p>
          <a:p>
            <a:pPr algn="ctr"/>
            <a:r>
              <a:rPr lang="en-US" dirty="0"/>
              <a:t>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024565E-34C3-97FA-E86B-A62428E68914}"/>
              </a:ext>
            </a:extLst>
          </p:cNvPr>
          <p:cNvSpPr txBox="1"/>
          <p:nvPr/>
        </p:nvSpPr>
        <p:spPr>
          <a:xfrm>
            <a:off x="9460846" y="4288532"/>
            <a:ext cx="1261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Save to Folder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9B0F92C-BB9B-6D81-8B62-609CC8560A98}"/>
              </a:ext>
            </a:extLst>
          </p:cNvPr>
          <p:cNvSpPr txBox="1"/>
          <p:nvPr/>
        </p:nvSpPr>
        <p:spPr>
          <a:xfrm>
            <a:off x="10555224" y="4279384"/>
            <a:ext cx="1261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Open from Folder</a:t>
            </a: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B263EE09-5CAC-C816-C63C-3BD1F15F995E}"/>
              </a:ext>
            </a:extLst>
          </p:cNvPr>
          <p:cNvSpPr/>
          <p:nvPr/>
        </p:nvSpPr>
        <p:spPr>
          <a:xfrm rot="2657920">
            <a:off x="7449578" y="5281975"/>
            <a:ext cx="1496024" cy="11179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B1609B34-6544-CC38-F630-A3E009E8895C}"/>
              </a:ext>
            </a:extLst>
          </p:cNvPr>
          <p:cNvSpPr/>
          <p:nvPr/>
        </p:nvSpPr>
        <p:spPr>
          <a:xfrm rot="3579802">
            <a:off x="7806861" y="5057452"/>
            <a:ext cx="1650711" cy="14090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5E9CE833-7258-7787-E69D-C89FFBABB18D}"/>
              </a:ext>
            </a:extLst>
          </p:cNvPr>
          <p:cNvSpPr/>
          <p:nvPr/>
        </p:nvSpPr>
        <p:spPr>
          <a:xfrm rot="4585447">
            <a:off x="8948197" y="5310190"/>
            <a:ext cx="858833" cy="13391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670AA040-B696-84A1-7F3C-B102BA97A41D}"/>
              </a:ext>
            </a:extLst>
          </p:cNvPr>
          <p:cNvSpPr/>
          <p:nvPr/>
        </p:nvSpPr>
        <p:spPr>
          <a:xfrm rot="8115489">
            <a:off x="10051480" y="5301997"/>
            <a:ext cx="1356167" cy="11814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ACF1C2F4-64BD-BC20-6C19-121F3590BA48}"/>
              </a:ext>
            </a:extLst>
          </p:cNvPr>
          <p:cNvSpPr/>
          <p:nvPr/>
        </p:nvSpPr>
        <p:spPr>
          <a:xfrm rot="6492437">
            <a:off x="9524627" y="5293210"/>
            <a:ext cx="911891" cy="15110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0EFAEE8-F7E5-4333-2AAD-40DB5ECA4550}"/>
              </a:ext>
            </a:extLst>
          </p:cNvPr>
          <p:cNvSpPr txBox="1"/>
          <p:nvPr/>
        </p:nvSpPr>
        <p:spPr>
          <a:xfrm>
            <a:off x="5383139" y="5609298"/>
            <a:ext cx="19813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Select the Style to use from the Drop-Down List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5CDE9D9A-0B56-FFA7-1572-6AB0939D01DD}"/>
              </a:ext>
            </a:extLst>
          </p:cNvPr>
          <p:cNvSpPr/>
          <p:nvPr/>
        </p:nvSpPr>
        <p:spPr>
          <a:xfrm rot="643871">
            <a:off x="7074877" y="6208809"/>
            <a:ext cx="1548203" cy="11770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3C163B-8ADB-8485-9937-14D9C6AAFC5E}"/>
              </a:ext>
            </a:extLst>
          </p:cNvPr>
          <p:cNvSpPr txBox="1"/>
          <p:nvPr/>
        </p:nvSpPr>
        <p:spPr>
          <a:xfrm>
            <a:off x="3517505" y="1301454"/>
            <a:ext cx="30331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u="sng" dirty="0"/>
              <a:t>Known Bugs</a:t>
            </a:r>
          </a:p>
          <a:p>
            <a:r>
              <a:rPr lang="en-US" sz="1400" dirty="0"/>
              <a:t>Weld Symbol Style - BR10000418269</a:t>
            </a:r>
          </a:p>
          <a:p>
            <a:r>
              <a:rPr lang="en-US" sz="1400" dirty="0"/>
              <a:t>Note Style - BR10000418272</a:t>
            </a:r>
          </a:p>
          <a:p>
            <a:r>
              <a:rPr lang="en-US" sz="1400" dirty="0"/>
              <a:t>Geom Tol Style - BR10000418281</a:t>
            </a:r>
          </a:p>
        </p:txBody>
      </p:sp>
    </p:spTree>
    <p:extLst>
      <p:ext uri="{BB962C8B-B14F-4D97-AF65-F5344CB8AC3E}">
        <p14:creationId xmlns:p14="http://schemas.microsoft.com/office/powerpoint/2010/main" val="12769346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4B40A-AB6B-E9E7-3F1D-AB9E925B9E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0" y="166329"/>
            <a:ext cx="10896600" cy="631571"/>
          </a:xfrm>
        </p:spPr>
        <p:txBody>
          <a:bodyPr>
            <a:normAutofit fontScale="90000"/>
          </a:bodyPr>
          <a:lstStyle/>
          <a:p>
            <a:r>
              <a:rPr lang="en-US" dirty="0"/>
              <a:t>Link Items to Notes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00A497-9CC7-65E6-5A76-D46D721CE6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" y="958976"/>
            <a:ext cx="7851839" cy="5899024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Dimensions, Balloons, Symbols, GD&amp;T, etc.</a:t>
            </a:r>
          </a:p>
          <a:p>
            <a:pPr lvl="1"/>
            <a:r>
              <a:rPr lang="en-US" dirty="0"/>
              <a:t>Simply click on an item as you enter text in your note and it will appear in your note.</a:t>
            </a:r>
          </a:p>
          <a:p>
            <a:pPr lvl="1"/>
            <a:r>
              <a:rPr lang="en-US" dirty="0"/>
              <a:t>To change anything about the item display in the note you must go back to the original item and change it there.</a:t>
            </a:r>
          </a:p>
          <a:p>
            <a:pPr lvl="1"/>
            <a:r>
              <a:rPr lang="en-US" dirty="0"/>
              <a:t>If you delete the original item, it remains displayed in your note, BUT will no longer update or be able to be changed </a:t>
            </a:r>
          </a:p>
          <a:p>
            <a:pPr lvl="1"/>
            <a:endParaRPr lang="en-US" sz="900" dirty="0"/>
          </a:p>
          <a:p>
            <a:r>
              <a:rPr lang="en-US" dirty="0"/>
              <a:t>Custom Properties - Assembly, Sub-Assy, Part or Body/Cut-List Custom Properties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Current Drawing View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US" sz="9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Selected component for other drawing view</a:t>
            </a:r>
          </a:p>
          <a:p>
            <a:pPr lvl="2"/>
            <a:r>
              <a:rPr lang="en-US" dirty="0"/>
              <a:t>You must pick on your desired item in the drawing immediately after choosing this option</a:t>
            </a:r>
          </a:p>
          <a:p>
            <a:pPr lvl="2"/>
            <a:r>
              <a:rPr lang="en-US" dirty="0">
                <a:highlight>
                  <a:srgbClr val="FFFF00"/>
                </a:highlight>
              </a:rPr>
              <a:t>***Solidworks gives you NO indication to select something***</a:t>
            </a:r>
          </a:p>
          <a:p>
            <a:pPr lvl="2"/>
            <a:r>
              <a:rPr lang="en-US" dirty="0"/>
              <a:t>You just must know to do that!</a:t>
            </a:r>
          </a:p>
          <a:p>
            <a:pPr lvl="2"/>
            <a:r>
              <a:rPr lang="en-US" dirty="0"/>
              <a:t>Right click on the screen to “Select Other” if you want to select say a Sub-Assy model instead of a component part.</a:t>
            </a:r>
          </a:p>
          <a:p>
            <a:pPr lvl="2"/>
            <a:endParaRPr lang="en-US" sz="9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Component to which the annotation is attached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3118E2-2A9D-6F74-D6B8-B4B58F8541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4991" y="2792293"/>
            <a:ext cx="4096322" cy="3972479"/>
          </a:xfrm>
          <a:prstGeom prst="rect">
            <a:avLst/>
          </a:prstGeom>
        </p:spPr>
      </p:pic>
      <p:pic>
        <p:nvPicPr>
          <p:cNvPr id="7" name="Picture 6" descr="Graphical user interface, application&#10;&#10;AI-generated content may be incorrect.">
            <a:extLst>
              <a:ext uri="{FF2B5EF4-FFF2-40B4-BE49-F238E27FC236}">
                <a16:creationId xmlns:a16="http://schemas.microsoft.com/office/drawing/2014/main" id="{ABA2FC73-1730-F2C1-ACE4-C6F6DB45CC7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45761"/>
          <a:stretch>
            <a:fillRect/>
          </a:stretch>
        </p:blipFill>
        <p:spPr>
          <a:xfrm>
            <a:off x="9748216" y="384047"/>
            <a:ext cx="2095792" cy="1637939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FF3AF678-601A-EADC-496C-94ADCF4AD78D}"/>
              </a:ext>
            </a:extLst>
          </p:cNvPr>
          <p:cNvSpPr/>
          <p:nvPr/>
        </p:nvSpPr>
        <p:spPr>
          <a:xfrm rot="1821101">
            <a:off x="9488255" y="1013512"/>
            <a:ext cx="1037603" cy="13571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DFB8EDCF-97E1-1476-2939-78BE3637030E}"/>
              </a:ext>
            </a:extLst>
          </p:cNvPr>
          <p:cNvSpPr/>
          <p:nvPr/>
        </p:nvSpPr>
        <p:spPr>
          <a:xfrm rot="19778519">
            <a:off x="9488277" y="2104579"/>
            <a:ext cx="1037603" cy="13571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73EEA16-6856-52BF-D6FD-207F2C4B385D}"/>
              </a:ext>
            </a:extLst>
          </p:cNvPr>
          <p:cNvSpPr txBox="1"/>
          <p:nvPr/>
        </p:nvSpPr>
        <p:spPr>
          <a:xfrm>
            <a:off x="7762665" y="589644"/>
            <a:ext cx="19247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Link to Property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7019B06-11CD-5970-45D9-17E661D20DF6}"/>
              </a:ext>
            </a:extLst>
          </p:cNvPr>
          <p:cNvSpPr txBox="1"/>
          <p:nvPr/>
        </p:nvSpPr>
        <p:spPr>
          <a:xfrm>
            <a:off x="8363903" y="1996414"/>
            <a:ext cx="15207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Link Table Cell</a:t>
            </a:r>
          </a:p>
        </p:txBody>
      </p:sp>
    </p:spTree>
    <p:extLst>
      <p:ext uri="{BB962C8B-B14F-4D97-AF65-F5344CB8AC3E}">
        <p14:creationId xmlns:p14="http://schemas.microsoft.com/office/powerpoint/2010/main" val="21770948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9BE313-ED7E-6320-D0CD-2342E7031E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750" y="143744"/>
            <a:ext cx="10515600" cy="780281"/>
          </a:xfrm>
        </p:spPr>
        <p:txBody>
          <a:bodyPr/>
          <a:lstStyle/>
          <a:p>
            <a:r>
              <a:rPr lang="en-US" dirty="0"/>
              <a:t>Dimension Angle to Imaginary Line</a:t>
            </a:r>
          </a:p>
        </p:txBody>
      </p:sp>
      <p:pic>
        <p:nvPicPr>
          <p:cNvPr id="4" name="ANGLE DIMENSION TO IMAGINARY LINE REFERENCE">
            <a:hlinkClick r:id="" action="ppaction://media"/>
            <a:extLst>
              <a:ext uri="{FF2B5EF4-FFF2-40B4-BE49-F238E27FC236}">
                <a16:creationId xmlns:a16="http://schemas.microsoft.com/office/drawing/2014/main" id="{776F4942-C577-FBF0-431F-81C09B0237A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8650" y="1767688"/>
            <a:ext cx="10725150" cy="46482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D72051F-B773-A4DA-5351-EC8BEED2A8DA}"/>
              </a:ext>
            </a:extLst>
          </p:cNvPr>
          <p:cNvSpPr txBox="1"/>
          <p:nvPr/>
        </p:nvSpPr>
        <p:spPr>
          <a:xfrm>
            <a:off x="1887113" y="924025"/>
            <a:ext cx="841777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>
              <a:buFont typeface="+mj-lt"/>
              <a:buAutoNum type="arabicPeriod"/>
            </a:pPr>
            <a:r>
              <a:rPr lang="en-US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Pick the angled geometry </a:t>
            </a:r>
            <a:endParaRPr lang="en-US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342900" marR="0" lvl="0" indent="-342900">
              <a:buFont typeface="+mj-lt"/>
              <a:buAutoNum type="arabicPeriod"/>
            </a:pPr>
            <a:r>
              <a:rPr lang="en-US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Select a vertex at one end of that angled geometry</a:t>
            </a:r>
            <a:endParaRPr lang="en-US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342900" marR="0" lvl="0" indent="-342900">
              <a:buFont typeface="+mj-lt"/>
              <a:buAutoNum type="arabicPeriod"/>
            </a:pPr>
            <a:r>
              <a:rPr lang="en-US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Crosshairs will appear at the vertex you selected </a:t>
            </a:r>
            <a:endParaRPr lang="en-US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342900" marR="0" lvl="0" indent="-342900">
              <a:buFont typeface="+mj-lt"/>
              <a:buAutoNum type="arabicPeriod"/>
            </a:pPr>
            <a:r>
              <a:rPr lang="en-US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Pick the direction of the crosshairs that you want to dimension to</a:t>
            </a:r>
            <a:endParaRPr lang="en-US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342900" marR="0" lvl="0" indent="-342900">
              <a:buFont typeface="+mj-lt"/>
              <a:buAutoNum type="arabicPeriod"/>
            </a:pPr>
            <a:r>
              <a:rPr lang="en-US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It creates the desired angle dimension to an imaginary reference</a:t>
            </a:r>
            <a:endParaRPr lang="en-US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  <p:pic>
        <p:nvPicPr>
          <p:cNvPr id="5" name="Picture 4" descr="Chart&#10;&#10;AI-generated content may be incorrect.">
            <a:extLst>
              <a:ext uri="{FF2B5EF4-FFF2-40B4-BE49-F238E27FC236}">
                <a16:creationId xmlns:a16="http://schemas.microsoft.com/office/drawing/2014/main" id="{38C7B943-7D4D-C9D2-6E40-E09279310E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20008" y="271133"/>
            <a:ext cx="1733792" cy="1981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58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10BA2B-5022-67D8-7EEE-2C98A97FC4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3838"/>
            <a:ext cx="10515600" cy="686435"/>
          </a:xfrm>
        </p:spPr>
        <p:txBody>
          <a:bodyPr>
            <a:normAutofit fontScale="90000"/>
          </a:bodyPr>
          <a:lstStyle/>
          <a:p>
            <a:r>
              <a:rPr lang="en-US" dirty="0"/>
              <a:t>Assembly Tips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207082-CC05-CAE4-643F-0E86301A83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255" y="676656"/>
            <a:ext cx="10515600" cy="6002366"/>
          </a:xfrm>
        </p:spPr>
        <p:txBody>
          <a:bodyPr/>
          <a:lstStyle/>
          <a:p>
            <a:r>
              <a:rPr lang="en-US" dirty="0"/>
              <a:t>Breadcrumbs</a:t>
            </a:r>
          </a:p>
          <a:p>
            <a:pPr lvl="1"/>
            <a:r>
              <a:rPr lang="en-US" dirty="0"/>
              <a:t>Allows quick access to mates and features</a:t>
            </a:r>
          </a:p>
          <a:p>
            <a:pPr lvl="1"/>
            <a:r>
              <a:rPr lang="en-US" dirty="0"/>
              <a:t>Show at mouse pointer instead of at top of screen</a:t>
            </a:r>
          </a:p>
          <a:p>
            <a:pPr lvl="1"/>
            <a:r>
              <a:rPr lang="en-US" dirty="0"/>
              <a:t>System Options -&gt; Display -&gt; Breadcrumbs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sz="1100" dirty="0"/>
          </a:p>
          <a:p>
            <a:r>
              <a:rPr lang="en-US" dirty="0"/>
              <a:t>Group mates by STATUS in Model Tree</a:t>
            </a:r>
          </a:p>
        </p:txBody>
      </p:sp>
      <p:pic>
        <p:nvPicPr>
          <p:cNvPr id="4" name="Picture 3" descr="SOLIDWORKS 2019 Breadcrumb Mouse Pointer Option">
            <a:extLst>
              <a:ext uri="{FF2B5EF4-FFF2-40B4-BE49-F238E27FC236}">
                <a16:creationId xmlns:a16="http://schemas.microsoft.com/office/drawing/2014/main" id="{816A9B71-686B-7B31-0BBB-745578D5F2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405"/>
          <a:stretch>
            <a:fillRect/>
          </a:stretch>
        </p:blipFill>
        <p:spPr bwMode="auto">
          <a:xfrm>
            <a:off x="8103693" y="564432"/>
            <a:ext cx="3789096" cy="435133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Graphical user interface, text, applicationAI-generated content may be incorrect.">
            <a:extLst>
              <a:ext uri="{FF2B5EF4-FFF2-40B4-BE49-F238E27FC236}">
                <a16:creationId xmlns:a16="http://schemas.microsoft.com/office/drawing/2014/main" id="{828B1A71-68ED-F1E5-4676-29F89466F7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3693" y="5205631"/>
            <a:ext cx="3962400" cy="590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Diagram">
            <a:extLst>
              <a:ext uri="{FF2B5EF4-FFF2-40B4-BE49-F238E27FC236}">
                <a16:creationId xmlns:a16="http://schemas.microsoft.com/office/drawing/2014/main" id="{9844BCB7-2B89-CB1C-8ADE-9A824F970A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6034" y="2546819"/>
            <a:ext cx="3092028" cy="1670901"/>
          </a:xfrm>
          <a:prstGeom prst="rect">
            <a:avLst/>
          </a:prstGeom>
        </p:spPr>
      </p:pic>
      <p:pic>
        <p:nvPicPr>
          <p:cNvPr id="9" name="Picture 8" descr="Diagram&#10;&#10;AI-generated content may be incorrect.">
            <a:extLst>
              <a:ext uri="{FF2B5EF4-FFF2-40B4-BE49-F238E27FC236}">
                <a16:creationId xmlns:a16="http://schemas.microsoft.com/office/drawing/2014/main" id="{E39E3C3B-79CB-B868-5A62-62DB22B0CF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2266969"/>
            <a:ext cx="2679192" cy="235768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39F97A1-6707-30F7-D25E-6B026C912A5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77796" y="5221677"/>
            <a:ext cx="3789097" cy="1457345"/>
          </a:xfrm>
          <a:prstGeom prst="rect">
            <a:avLst/>
          </a:prstGeom>
        </p:spPr>
      </p:pic>
      <p:sp>
        <p:nvSpPr>
          <p:cNvPr id="6" name="Arrow: Right 5">
            <a:extLst>
              <a:ext uri="{FF2B5EF4-FFF2-40B4-BE49-F238E27FC236}">
                <a16:creationId xmlns:a16="http://schemas.microsoft.com/office/drawing/2014/main" id="{8FAD9829-BB34-A814-B514-C666ADEBB667}"/>
              </a:ext>
            </a:extLst>
          </p:cNvPr>
          <p:cNvSpPr/>
          <p:nvPr/>
        </p:nvSpPr>
        <p:spPr>
          <a:xfrm rot="6355809">
            <a:off x="9450469" y="4740756"/>
            <a:ext cx="836042" cy="21146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3642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6797</TotalTime>
  <Words>1504</Words>
  <Application>Microsoft Office PowerPoint</Application>
  <PresentationFormat>Widescreen</PresentationFormat>
  <Paragraphs>224</Paragraphs>
  <Slides>14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Aptos</vt:lpstr>
      <vt:lpstr>Aptos Display</vt:lpstr>
      <vt:lpstr>Arial</vt:lpstr>
      <vt:lpstr>Wingdings</vt:lpstr>
      <vt:lpstr>Office Theme</vt:lpstr>
      <vt:lpstr>Real World Tips, Tricks and Best Practices</vt:lpstr>
      <vt:lpstr>Overview</vt:lpstr>
      <vt:lpstr>Drawing Performance – Save Model Data</vt:lpstr>
      <vt:lpstr>Drawing Performance – Draft vs High Quality Drawing View Display Style</vt:lpstr>
      <vt:lpstr>Improve Productivity</vt:lpstr>
      <vt:lpstr>Styles/Favorites</vt:lpstr>
      <vt:lpstr>Link Items to Notes</vt:lpstr>
      <vt:lpstr>Dimension Angle to Imaginary Line</vt:lpstr>
      <vt:lpstr>Assembly Tips</vt:lpstr>
      <vt:lpstr>Feature Tree - Productivity</vt:lpstr>
      <vt:lpstr>Feature Tree – Productivity (cont.)</vt:lpstr>
      <vt:lpstr>Feature Tree – Productivity (cont.)</vt:lpstr>
      <vt:lpstr>Support and Training</vt:lpstr>
      <vt:lpstr>Tech Support vs Application Engineer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Greg Kemner</dc:creator>
  <cp:lastModifiedBy>Greg Kemner</cp:lastModifiedBy>
  <cp:revision>1</cp:revision>
  <cp:lastPrinted>2026-01-20T14:12:01Z</cp:lastPrinted>
  <dcterms:created xsi:type="dcterms:W3CDTF">2025-12-31T15:56:16Z</dcterms:created>
  <dcterms:modified xsi:type="dcterms:W3CDTF">2026-01-22T15:45:12Z</dcterms:modified>
</cp:coreProperties>
</file>